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1"/>
    <p:restoredTop sz="94527"/>
  </p:normalViewPr>
  <p:slideViewPr>
    <p:cSldViewPr snapToGrid="0" snapToObjects="1">
      <p:cViewPr varScale="1">
        <p:scale>
          <a:sx n="98" d="100"/>
          <a:sy n="9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DD068A-DAEC-F24C-B947-D39601BA5B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71F828-E3CF-5741-8DB9-4FC266F68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4768D4-618A-5443-8150-475C1DE06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C01CEA-9B3E-B046-B3EA-044450EEA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1F3990-6483-E445-BAF1-2CBE5BB20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30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B17638-0AF8-BF4D-901D-764981B07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360C56-EDB7-754F-A083-8FE6D2322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86F5C7-1CAF-EA4A-8A7A-EDEFA981D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F71E31-6E06-4C4B-BA8A-A7F803C5B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7C4AA6-81A4-7140-BFE5-68770DCD4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98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5945EC2-9553-D545-A34C-DCA7F420AE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9D0DAF-5B3E-6D47-9F48-3C00C857A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982B74-56F0-C34F-8700-F86DBE5B5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3943C8-349D-1C42-86EE-FA0A03E9F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CFDFDF-89B3-C046-99E1-EB3FE4ADE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45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00844D-BA21-074D-8684-0414423A5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81EA9A-4CDE-8B4F-ABD9-E8FAF5A81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60A348-EC5C-AC48-B317-8233F8A9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549BB-368C-E842-9513-0770A4CF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873664-3503-2341-A250-E08AD3AD5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93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D3A79-BCE7-A442-A17A-E6328DDAE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02D622-FBC6-B846-931F-C145D83FA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7F53EF-D0A6-A440-BFAC-8C9C8F736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F0E5BE-2E25-104B-8E09-CFAC9EDC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21B8B8-A3AF-BC4B-83AB-3591FCF6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0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FD032-7CFD-9047-88E7-47D4B30C8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474442-E02D-ED4B-A337-6EDE135A2A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459D7B-88CF-6241-9E71-50D07C22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0FEC81-DF6F-444D-9D5A-0D1BA28C2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BCF6E7-C0C1-0C4B-9395-03AC6EEA6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22C2BC-C149-FE4B-9F66-E6DE4CF4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75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82C33F-4025-3D44-8AEE-B569A0484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5BCD03-160D-D948-882C-45F4C93BC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30F9F4-7DA6-B24D-BFFE-11AC7AD70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EF4EBA2-5BF4-4948-B882-57E0E7CAEC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CAD2239-888F-3148-95DB-A3534D00D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3F5340D-2239-5A4D-8A2D-DD002251E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F1B3C7-7297-8B42-865A-1182C2FF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7B47A0A-3F36-864E-AB6A-464F07B50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47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25679-0518-2C45-BEDF-908896232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DFF4D90-8A28-FE43-9FDF-CCEFD6E41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86C7EF3-69AC-F64F-B7C4-D9334246D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CA48E9-E0FF-FA44-A0F3-C4F5CF5D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0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2FDBA1B-BA6B-F24F-A15C-FC5EA3ABE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7280956-DC9D-2E42-94DE-3E6AA1952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4BACA1-A709-AD4D-A733-1958276F7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71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E53C2A-EBD9-D54D-BC56-C41F3CFB9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44DFBA-E18A-8547-9532-68ACA0E5B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A3AF1A-E794-764F-BDA8-F1AB97260A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B3C179-AF10-194A-B55B-0CA1EC9E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6B400D-F64F-7A47-BDF5-0DA3BF1E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0B18B8-89AF-8B43-B469-5BFE2BF11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98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693060-7D6C-264D-8314-9B3C25E1F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FFFEF5-D41F-AF47-853D-62E7631A0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1BED9A-6847-EA4D-A824-5D184BE00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EC2B36-3683-EE4C-9162-4F7A1BC22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F75573-D8BA-D148-A481-A0FB224F5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CB97B3-EBD0-B648-8975-0542813D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9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B28C9B6-76B3-B24F-9972-725375B0E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BB763-86C9-E74F-94B2-6ECD49612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4524EC-46DE-2B4D-9FAF-A1C51A109C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1AE28-73B0-D049-83AD-B51B3A009FDF}" type="datetimeFigureOut">
              <a:rPr kumimoji="1" lang="ja-JP" altLang="en-US" smtClean="0"/>
              <a:t>2018/12/11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6A357E-7513-5E4F-9A59-9EE8ED6AC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533ED9-46ED-5B4B-93B7-E5B17826B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CE736-F3B4-5448-89FB-8A87C945D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70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6D0C68-DAC4-1B43-BC50-73EA694A4A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「時間という財産」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95AC1D1-6847-C048-9C85-64A3E476B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90277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3200" dirty="0">
                <a:latin typeface="MS PGothic" panose="020B0600070205080204" pitchFamily="34" charset="-128"/>
                <a:ea typeface="MS PGothic" panose="020B0600070205080204" pitchFamily="34" charset="-128"/>
              </a:rPr>
              <a:t>〜</a:t>
            </a:r>
            <a:r>
              <a:rPr kumimoji="1" lang="ja-JP" altLang="en-US" sz="3200">
                <a:latin typeface="MS PGothic" panose="020B0600070205080204" pitchFamily="34" charset="-128"/>
                <a:ea typeface="MS PGothic" panose="020B0600070205080204" pitchFamily="34" charset="-128"/>
              </a:rPr>
              <a:t>限られた財産をどう使って生きるのか</a:t>
            </a:r>
            <a:r>
              <a:rPr kumimoji="1" lang="en-US" altLang="ja-JP" sz="3200" dirty="0">
                <a:latin typeface="MS PGothic" panose="020B0600070205080204" pitchFamily="34" charset="-128"/>
                <a:ea typeface="MS PGothic" panose="020B0600070205080204" pitchFamily="34" charset="-128"/>
              </a:rPr>
              <a:t>〜</a:t>
            </a:r>
            <a:endParaRPr kumimoji="1" lang="ja-JP" altLang="en-US" sz="32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8506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C5F488-2F0B-4847-85B9-509E9D7A8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1514"/>
            <a:ext cx="10515600" cy="1325563"/>
          </a:xfrm>
        </p:spPr>
        <p:txBody>
          <a:bodyPr/>
          <a:lstStyle/>
          <a:p>
            <a:pPr algn="ctr"/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板元幸仁の</a:t>
            </a:r>
            <a:r>
              <a:rPr kumimoji="1" lang="en-US" altLang="ja-JP" dirty="0">
                <a:latin typeface="MS PGothic" panose="020B0600070205080204" pitchFamily="34" charset="-128"/>
                <a:ea typeface="MS PGothic" panose="020B0600070205080204" pitchFamily="34" charset="-128"/>
              </a:rPr>
              <a:t>JC</a:t>
            </a:r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ライフ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FA15678-D363-C040-8318-2D96FF0F06E7}"/>
              </a:ext>
            </a:extLst>
          </p:cNvPr>
          <p:cNvSpPr/>
          <p:nvPr/>
        </p:nvSpPr>
        <p:spPr>
          <a:xfrm>
            <a:off x="3048000" y="259889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80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現在３２歳</a:t>
            </a:r>
            <a:endParaRPr lang="en-US" altLang="ja-JP" sz="2800" dirty="0">
              <a:solidFill>
                <a:srgbClr val="000000"/>
              </a:solidFill>
              <a:effectLst/>
              <a:latin typeface="Hiragino Kaku Gothic ProN" panose="020B0300000000000000" pitchFamily="34" charset="-128"/>
              <a:ea typeface="Hiragino Kaku Gothic ProN" panose="020B0300000000000000" pitchFamily="34" charset="-128"/>
            </a:endParaRPr>
          </a:p>
          <a:p>
            <a:r>
              <a:rPr lang="ja-JP" altLang="en-US" sz="280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年で言うと　　　　</a:t>
            </a:r>
            <a:r>
              <a:rPr lang="en-US" altLang="ja-JP" sz="2800" dirty="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7</a:t>
            </a:r>
            <a:r>
              <a:rPr lang="ja-JP" altLang="en-US" sz="280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年間</a:t>
            </a:r>
          </a:p>
          <a:p>
            <a:r>
              <a:rPr lang="ja-JP" altLang="en-US" sz="280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日で言うと　　２５５５日</a:t>
            </a:r>
          </a:p>
          <a:p>
            <a:r>
              <a:rPr lang="ja-JP" altLang="en-US" sz="2800">
                <a:solidFill>
                  <a:srgbClr val="000000"/>
                </a:solidFill>
                <a:effectLst/>
                <a:latin typeface="Hiragino Kaku Gothic ProN" panose="020B0300000000000000" pitchFamily="34" charset="-128"/>
                <a:ea typeface="Hiragino Kaku Gothic ProN" panose="020B0300000000000000" pitchFamily="34" charset="-128"/>
              </a:rPr>
              <a:t>時間で言うと　６１３２０時間</a:t>
            </a:r>
          </a:p>
        </p:txBody>
      </p:sp>
    </p:spTree>
    <p:extLst>
      <p:ext uri="{BB962C8B-B14F-4D97-AF65-F5344CB8AC3E}">
        <p14:creationId xmlns:p14="http://schemas.microsoft.com/office/powerpoint/2010/main" val="4148335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7F2C16-E2EE-074E-BD87-FF39B7AE7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125" y="260622"/>
            <a:ext cx="10515600" cy="483961"/>
          </a:xfrm>
        </p:spPr>
        <p:txBody>
          <a:bodyPr>
            <a:normAutofit/>
          </a:bodyPr>
          <a:lstStyle/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板元幸仁の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JC</a:t>
            </a:r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ライフ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30F3B3-EBA9-B243-85BB-0FB04C45A2EC}"/>
              </a:ext>
            </a:extLst>
          </p:cNvPr>
          <p:cNvSpPr txBox="1"/>
          <p:nvPr/>
        </p:nvSpPr>
        <p:spPr>
          <a:xfrm>
            <a:off x="1382338" y="878452"/>
            <a:ext cx="875752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例会・懇親会まで含む　４時間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１２ヶ月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７年＝３３６時間＝１４日</a:t>
            </a:r>
            <a:endParaRPr lang="en-US" altLang="ja-JP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endParaRPr lang="en-US" altLang="ja-JP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事業　委員会ごと２回として５時間参加した場合　</a:t>
            </a: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年６回（３委員会）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５時間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７年＝２１０時間＝約９日</a:t>
            </a:r>
            <a:endParaRPr lang="en-US" altLang="ja-JP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endParaRPr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委員会　月１回として３時間参加した場合　</a:t>
            </a: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年１２回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３時間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×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７年＝２５２時間＝約１１日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D7EC5B-A62B-4548-AFC6-7D74FBE92A9F}"/>
              </a:ext>
            </a:extLst>
          </p:cNvPr>
          <p:cNvSpPr txBox="1"/>
          <p:nvPr/>
        </p:nvSpPr>
        <p:spPr>
          <a:xfrm>
            <a:off x="2428297" y="3810076"/>
            <a:ext cx="6665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>
                <a:latin typeface="MS PGothic" panose="020B0600070205080204" pitchFamily="34" charset="-128"/>
                <a:ea typeface="MS PGothic" panose="020B0600070205080204" pitchFamily="34" charset="-128"/>
              </a:rPr>
              <a:t>各種大会もありますが、</a:t>
            </a:r>
          </a:p>
          <a:p>
            <a:r>
              <a:rPr lang="ja-JP" altLang="en-US" sz="2000">
                <a:latin typeface="MS PGothic" panose="020B0600070205080204" pitchFamily="34" charset="-128"/>
                <a:ea typeface="MS PGothic" panose="020B0600070205080204" pitchFamily="34" charset="-128"/>
              </a:rPr>
              <a:t>真面目に会員として</a:t>
            </a:r>
            <a:r>
              <a:rPr lang="en-US" altLang="ja-JP" sz="2000" dirty="0">
                <a:latin typeface="MS PGothic" panose="020B0600070205080204" pitchFamily="34" charset="-128"/>
                <a:ea typeface="MS PGothic" panose="020B0600070205080204" pitchFamily="34" charset="-128"/>
              </a:rPr>
              <a:t>LOM</a:t>
            </a:r>
            <a:r>
              <a:rPr lang="ja-JP" altLang="en-US" sz="2000">
                <a:latin typeface="MS PGothic" panose="020B0600070205080204" pitchFamily="34" charset="-128"/>
                <a:ea typeface="MS PGothic" panose="020B0600070205080204" pitchFamily="34" charset="-128"/>
              </a:rPr>
              <a:t>の会に参加して使う時間は７年間で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99ED94-F03C-874D-82BE-948E21E0249C}"/>
              </a:ext>
            </a:extLst>
          </p:cNvPr>
          <p:cNvSpPr txBox="1"/>
          <p:nvPr/>
        </p:nvSpPr>
        <p:spPr>
          <a:xfrm>
            <a:off x="3251438" y="5040477"/>
            <a:ext cx="50193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２５５５日の３４日</a:t>
            </a:r>
          </a:p>
          <a:p>
            <a:r>
              <a:rPr lang="ja-JP" altLang="en-US" sz="36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６１３２０時間の８１６時間</a:t>
            </a:r>
          </a:p>
        </p:txBody>
      </p:sp>
    </p:spTree>
    <p:extLst>
      <p:ext uri="{BB962C8B-B14F-4D97-AF65-F5344CB8AC3E}">
        <p14:creationId xmlns:p14="http://schemas.microsoft.com/office/powerpoint/2010/main" val="3758705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8F21EA-9006-BC46-8F7F-CB77DE516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「何者でもない自分を必要としてもらいたい」</a:t>
            </a:r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4896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0D049C-3602-F742-8F02-1A3BA1423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命を使う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277BAA-D37B-134E-991F-68F38838E5ED}"/>
              </a:ext>
            </a:extLst>
          </p:cNvPr>
          <p:cNvSpPr txBox="1"/>
          <p:nvPr/>
        </p:nvSpPr>
        <p:spPr>
          <a:xfrm>
            <a:off x="3451686" y="2259875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9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使命</a:t>
            </a:r>
            <a:endParaRPr kumimoji="1" lang="ja-JP" altLang="en-US" sz="19900">
              <a:solidFill>
                <a:srgbClr val="FF0000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012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561C28-2DD6-E44A-A90F-D53EB1350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98" y="2853492"/>
            <a:ext cx="10515600" cy="1325563"/>
          </a:xfrm>
        </p:spPr>
        <p:txBody>
          <a:bodyPr/>
          <a:lstStyle/>
          <a:p>
            <a:pPr algn="ctr"/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「夢」ありますか？</a:t>
            </a:r>
          </a:p>
        </p:txBody>
      </p:sp>
    </p:spTree>
    <p:extLst>
      <p:ext uri="{BB962C8B-B14F-4D97-AF65-F5344CB8AC3E}">
        <p14:creationId xmlns:p14="http://schemas.microsoft.com/office/powerpoint/2010/main" val="2321080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5528EF-3754-3C48-BE77-AFB566DDF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071" y="2838502"/>
            <a:ext cx="10515600" cy="1325563"/>
          </a:xfrm>
        </p:spPr>
        <p:txBody>
          <a:bodyPr/>
          <a:lstStyle/>
          <a:p>
            <a:pPr algn="ctr"/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まず出てくるのは、「諦めの言葉」です</a:t>
            </a:r>
          </a:p>
        </p:txBody>
      </p:sp>
    </p:spTree>
    <p:extLst>
      <p:ext uri="{BB962C8B-B14F-4D97-AF65-F5344CB8AC3E}">
        <p14:creationId xmlns:p14="http://schemas.microsoft.com/office/powerpoint/2010/main" val="320546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FC1E7F-A70F-1B48-9BC3-543948159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どんな「諦めの言葉」が出てくるでしょうか？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11F6A-9F1A-C349-A80E-A722D9C46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0399"/>
            <a:ext cx="10515600" cy="3495883"/>
          </a:xfrm>
        </p:spPr>
        <p:txBody>
          <a:bodyPr/>
          <a:lstStyle/>
          <a:p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お金がない</a:t>
            </a:r>
            <a:endParaRPr lang="en-US" altLang="ja-JP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経験がない</a:t>
            </a:r>
            <a:endParaRPr kumimoji="1" lang="en-US" altLang="ja-JP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学歴がない</a:t>
            </a:r>
            <a:endParaRPr lang="en-US" altLang="ja-JP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才能がない</a:t>
            </a:r>
            <a:endParaRPr kumimoji="1" lang="en-US" altLang="ja-JP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コネクションがない</a:t>
            </a:r>
            <a:endParaRPr lang="en-US" altLang="ja-JP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kumimoji="1" lang="ja-JP" altLang="en-US" sz="54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時間がない</a:t>
            </a:r>
          </a:p>
        </p:txBody>
      </p:sp>
    </p:spTree>
    <p:extLst>
      <p:ext uri="{BB962C8B-B14F-4D97-AF65-F5344CB8AC3E}">
        <p14:creationId xmlns:p14="http://schemas.microsoft.com/office/powerpoint/2010/main" val="421557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F165D-9DF0-2340-9752-AECB7B175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161" y="7698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600">
                <a:latin typeface="MS PGothic" panose="020B0600070205080204" pitchFamily="34" charset="-128"/>
                <a:ea typeface="MS PGothic" panose="020B0600070205080204" pitchFamily="34" charset="-128"/>
              </a:rPr>
              <a:t>どんな人間にも常に平等。常にそこにあるもの。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B77BADF-6934-B64E-B0AA-0831A6A47E62}"/>
              </a:ext>
            </a:extLst>
          </p:cNvPr>
          <p:cNvSpPr txBox="1"/>
          <p:nvPr/>
        </p:nvSpPr>
        <p:spPr>
          <a:xfrm>
            <a:off x="2053653" y="2608288"/>
            <a:ext cx="85144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>
                <a:latin typeface="MS PGothic" panose="020B0600070205080204" pitchFamily="34" charset="-128"/>
                <a:ea typeface="MS PGothic" panose="020B0600070205080204" pitchFamily="34" charset="-128"/>
              </a:rPr>
              <a:t>時間</a:t>
            </a:r>
            <a:r>
              <a:rPr kumimoji="1" lang="ja-JP" altLang="en-US" sz="4000">
                <a:latin typeface="MS PGothic" panose="020B0600070205080204" pitchFamily="34" charset="-128"/>
                <a:ea typeface="MS PGothic" panose="020B0600070205080204" pitchFamily="34" charset="-128"/>
              </a:rPr>
              <a:t>から</a:t>
            </a:r>
            <a:endParaRPr kumimoji="1" lang="en-US" altLang="ja-JP" sz="40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algn="ctr"/>
            <a:r>
              <a:rPr lang="ja-JP" altLang="en-US" sz="4000">
                <a:latin typeface="MS PGothic" panose="020B0600070205080204" pitchFamily="34" charset="-128"/>
                <a:ea typeface="MS PGothic" panose="020B0600070205080204" pitchFamily="34" charset="-128"/>
              </a:rPr>
              <a:t>「生きる」と「働く」を考えてみる</a:t>
            </a:r>
            <a:endParaRPr kumimoji="1" lang="ja-JP" altLang="en-US" sz="40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801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B6A288-6593-BD45-84FE-956B05BDF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3200">
                <a:latin typeface="MS PGothic" panose="020B0600070205080204" pitchFamily="34" charset="-128"/>
                <a:ea typeface="MS PGothic" panose="020B0600070205080204" pitchFamily="34" charset="-128"/>
              </a:rPr>
              <a:t>誰でも出来るとは言いません。・・・・本当に出来ませんか？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189919-488A-304E-8756-4C1DA17B06B1}"/>
              </a:ext>
            </a:extLst>
          </p:cNvPr>
          <p:cNvSpPr txBox="1"/>
          <p:nvPr/>
        </p:nvSpPr>
        <p:spPr>
          <a:xfrm>
            <a:off x="3600765" y="1690688"/>
            <a:ext cx="4990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>
                <a:latin typeface="MS PGothic" panose="020B0600070205080204" pitchFamily="34" charset="-128"/>
                <a:ea typeface="MS PGothic" panose="020B0600070205080204" pitchFamily="34" charset="-128"/>
              </a:rPr>
              <a:t>２４時間分割意識生活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F64696B-6518-DD47-99FF-DCCB28EDEB5C}"/>
              </a:ext>
            </a:extLst>
          </p:cNvPr>
          <p:cNvSpPr txBox="1"/>
          <p:nvPr/>
        </p:nvSpPr>
        <p:spPr>
          <a:xfrm>
            <a:off x="2143004" y="3056045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８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H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93BAFE6-1234-BC40-BB28-9099101BD60C}"/>
              </a:ext>
            </a:extLst>
          </p:cNvPr>
          <p:cNvSpPr txBox="1"/>
          <p:nvPr/>
        </p:nvSpPr>
        <p:spPr>
          <a:xfrm>
            <a:off x="4530671" y="3056046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６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H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807BDBB-A92C-DF42-937D-0D7EBDA10A20}"/>
              </a:ext>
            </a:extLst>
          </p:cNvPr>
          <p:cNvSpPr txBox="1"/>
          <p:nvPr/>
        </p:nvSpPr>
        <p:spPr>
          <a:xfrm>
            <a:off x="6918338" y="3056044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３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H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6576DBB-ABA8-B94B-8C62-690A031EDEE4}"/>
              </a:ext>
            </a:extLst>
          </p:cNvPr>
          <p:cNvSpPr/>
          <p:nvPr/>
        </p:nvSpPr>
        <p:spPr>
          <a:xfrm>
            <a:off x="1321527" y="3565711"/>
            <a:ext cx="2234784" cy="7135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latin typeface="MS PGothic" panose="020B0600070205080204" pitchFamily="34" charset="-128"/>
                <a:ea typeface="MS PGothic" panose="020B0600070205080204" pitchFamily="34" charset="-128"/>
              </a:rPr>
              <a:t>勤労・勤勉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27B4F1-614C-7743-8422-BC8E8275D98A}"/>
              </a:ext>
            </a:extLst>
          </p:cNvPr>
          <p:cNvSpPr/>
          <p:nvPr/>
        </p:nvSpPr>
        <p:spPr>
          <a:xfrm>
            <a:off x="3737058" y="3565711"/>
            <a:ext cx="2234784" cy="7135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>
                <a:latin typeface="MS PGothic" panose="020B0600070205080204" pitchFamily="34" charset="-128"/>
                <a:ea typeface="MS PGothic" panose="020B0600070205080204" pitchFamily="34" charset="-128"/>
              </a:rPr>
              <a:t>睡眠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48B663E-C39A-1344-A87B-3DF27A4D3351}"/>
              </a:ext>
            </a:extLst>
          </p:cNvPr>
          <p:cNvSpPr/>
          <p:nvPr/>
        </p:nvSpPr>
        <p:spPr>
          <a:xfrm>
            <a:off x="6152589" y="3565711"/>
            <a:ext cx="2234784" cy="7135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食事</a:t>
            </a:r>
            <a:endParaRPr kumimoji="1" lang="en-US" altLang="ja-JP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algn="ctr"/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サニタリー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26EAC19-90D2-C743-9BBA-78FEE91DBF40}"/>
              </a:ext>
            </a:extLst>
          </p:cNvPr>
          <p:cNvSpPr/>
          <p:nvPr/>
        </p:nvSpPr>
        <p:spPr>
          <a:xfrm>
            <a:off x="8568120" y="3565711"/>
            <a:ext cx="2234784" cy="7135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>
                <a:latin typeface="MS PGothic" panose="020B0600070205080204" pitchFamily="34" charset="-128"/>
                <a:ea typeface="MS PGothic" panose="020B0600070205080204" pitchFamily="34" charset="-128"/>
              </a:rPr>
              <a:t>？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FD3D228-B28B-2D42-863B-0E2B43DA02B1}"/>
              </a:ext>
            </a:extLst>
          </p:cNvPr>
          <p:cNvSpPr txBox="1"/>
          <p:nvPr/>
        </p:nvSpPr>
        <p:spPr>
          <a:xfrm>
            <a:off x="9306005" y="3104046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７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H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4" name="下矢印 13">
            <a:extLst>
              <a:ext uri="{FF2B5EF4-FFF2-40B4-BE49-F238E27FC236}">
                <a16:creationId xmlns:a16="http://schemas.microsoft.com/office/drawing/2014/main" id="{1B12620C-BF90-4641-B00E-A49BF75B1547}"/>
              </a:ext>
            </a:extLst>
          </p:cNvPr>
          <p:cNvSpPr/>
          <p:nvPr/>
        </p:nvSpPr>
        <p:spPr>
          <a:xfrm rot="3764203">
            <a:off x="8439767" y="4034319"/>
            <a:ext cx="256703" cy="130414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6CAF22-470E-A445-B11E-FDFAE99F6BDF}"/>
              </a:ext>
            </a:extLst>
          </p:cNvPr>
          <p:cNvSpPr txBox="1"/>
          <p:nvPr/>
        </p:nvSpPr>
        <p:spPr>
          <a:xfrm>
            <a:off x="1100881" y="5241943"/>
            <a:ext cx="9990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>
                <a:latin typeface="MS PGothic" panose="020B0600070205080204" pitchFamily="34" charset="-128"/>
                <a:ea typeface="MS PGothic" panose="020B0600070205080204" pitchFamily="34" charset="-128"/>
              </a:rPr>
              <a:t>この時間を意識すると「二回」人生を生きることが出来る。</a:t>
            </a:r>
          </a:p>
        </p:txBody>
      </p:sp>
    </p:spTree>
    <p:extLst>
      <p:ext uri="{BB962C8B-B14F-4D97-AF65-F5344CB8AC3E}">
        <p14:creationId xmlns:p14="http://schemas.microsoft.com/office/powerpoint/2010/main" val="204679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1FE41-72DF-E148-BD6D-B5B2AE7F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000"/>
            <a:ext cx="3119846" cy="1790246"/>
          </a:xfrm>
        </p:spPr>
        <p:txBody>
          <a:bodyPr>
            <a:normAutofit fontScale="90000"/>
          </a:bodyPr>
          <a:lstStyle/>
          <a:p>
            <a:r>
              <a:rPr kumimoji="1" lang="en-US" altLang="ja-JP" sz="6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Weekday</a:t>
            </a:r>
            <a:br>
              <a:rPr kumimoji="1" lang="en-US" altLang="ja-JP" sz="6600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r>
              <a:rPr kumimoji="1" lang="en-US" altLang="ja-JP" sz="6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Holiday</a:t>
            </a:r>
            <a:endParaRPr kumimoji="1" lang="ja-JP" altLang="en-US" sz="66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DE5DE7B-C1B9-0143-B584-6F5842C14BA2}"/>
              </a:ext>
            </a:extLst>
          </p:cNvPr>
          <p:cNvSpPr txBox="1"/>
          <p:nvPr/>
        </p:nvSpPr>
        <p:spPr>
          <a:xfrm>
            <a:off x="838200" y="2129246"/>
            <a:ext cx="859318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800" b="1" dirty="0" err="1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WorkTime</a:t>
            </a:r>
            <a:endParaRPr kumimoji="1" lang="en-US" altLang="ja-JP" sz="13800" b="1" dirty="0">
              <a:solidFill>
                <a:srgbClr val="FF0000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en-US" altLang="ja-JP" sz="13800" b="1" dirty="0" err="1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HoliTime</a:t>
            </a:r>
            <a:endParaRPr kumimoji="1" lang="ja-JP" altLang="en-US" sz="13800" b="1">
              <a:solidFill>
                <a:srgbClr val="FF0000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64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3EE3D8-E660-E14C-A9B8-422EB1A05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三</a:t>
            </a:r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つの幸せ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AC58E7-B162-A749-A3CB-C437E1FAB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49541"/>
          </a:xfrm>
        </p:spPr>
        <p:txBody>
          <a:bodyPr>
            <a:normAutofit/>
          </a:bodyPr>
          <a:lstStyle/>
          <a:p>
            <a:r>
              <a:rPr kumimoji="1" lang="ja-JP" altLang="en-US" sz="3600">
                <a:latin typeface="MS PGothic" panose="020B0600070205080204" pitchFamily="34" charset="-128"/>
                <a:ea typeface="MS PGothic" panose="020B0600070205080204" pitchFamily="34" charset="-128"/>
              </a:rPr>
              <a:t>一つ目の幸せは「してもらう幸せ」</a:t>
            </a:r>
            <a:endParaRPr kumimoji="1" lang="en-US" altLang="ja-JP" sz="36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kumimoji="1" lang="ja-JP" altLang="en-US" sz="3600">
                <a:latin typeface="MS PGothic" panose="020B0600070205080204" pitchFamily="34" charset="-128"/>
                <a:ea typeface="MS PGothic" panose="020B0600070205080204" pitchFamily="34" charset="-128"/>
              </a:rPr>
              <a:t>二つ目の幸せは「自分で出来るようになった幸せ」</a:t>
            </a:r>
            <a:endParaRPr kumimoji="1" lang="en-US" altLang="ja-JP" sz="36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 sz="3600">
                <a:latin typeface="MS PGothic" panose="020B0600070205080204" pitchFamily="34" charset="-128"/>
                <a:ea typeface="MS PGothic" panose="020B0600070205080204" pitchFamily="34" charset="-128"/>
              </a:rPr>
              <a:t>三つ目の幸せは「してあげる幸せ」</a:t>
            </a:r>
            <a:endParaRPr kumimoji="1" lang="ja-JP" altLang="en-US" sz="36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DC5A48-F2FD-1E40-8642-86F423C7E308}"/>
              </a:ext>
            </a:extLst>
          </p:cNvPr>
          <p:cNvSpPr txBox="1"/>
          <p:nvPr/>
        </p:nvSpPr>
        <p:spPr>
          <a:xfrm>
            <a:off x="838200" y="4467497"/>
            <a:ext cx="3220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MS PGothic" panose="020B0600070205080204" pitchFamily="34" charset="-128"/>
                <a:ea typeface="MS PGothic" panose="020B0600070205080204" pitchFamily="34" charset="-128"/>
              </a:rPr>
              <a:t>「してあげる幸せ」は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C196F6B-2993-7042-9D00-1C5CB7247953}"/>
              </a:ext>
            </a:extLst>
          </p:cNvPr>
          <p:cNvSpPr txBox="1"/>
          <p:nvPr/>
        </p:nvSpPr>
        <p:spPr>
          <a:xfrm>
            <a:off x="1652315" y="4959773"/>
            <a:ext cx="88873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>
                <a:latin typeface="MS PGothic" panose="020B0600070205080204" pitchFamily="34" charset="-128"/>
                <a:ea typeface="MS PGothic" panose="020B0600070205080204" pitchFamily="34" charset="-128"/>
              </a:rPr>
              <a:t>三つの幸せの中で　</a:t>
            </a:r>
            <a:r>
              <a:rPr kumimoji="1" lang="ja-JP" altLang="en-US" sz="8800">
                <a:solidFill>
                  <a:srgbClr val="FF0000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最高の幸せ</a:t>
            </a:r>
          </a:p>
        </p:txBody>
      </p:sp>
    </p:spTree>
    <p:extLst>
      <p:ext uri="{BB962C8B-B14F-4D97-AF65-F5344CB8AC3E}">
        <p14:creationId xmlns:p14="http://schemas.microsoft.com/office/powerpoint/2010/main" val="593833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3E3EF8-5357-EF46-A1B1-2702A91D9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誰もが平等に与えられている財産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A8E526-712F-BE4C-A804-76406BB51A18}"/>
              </a:ext>
            </a:extLst>
          </p:cNvPr>
          <p:cNvSpPr txBox="1"/>
          <p:nvPr/>
        </p:nvSpPr>
        <p:spPr>
          <a:xfrm>
            <a:off x="2727930" y="1959429"/>
            <a:ext cx="67361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人生１００年　　　　　　　　　　　８７６，０００時間</a:t>
            </a:r>
            <a:endParaRPr kumimoji="1" lang="en-US" altLang="ja-JP" sz="2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０歳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〜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２０歳　　　　　　　　　　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  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１７５，２００時間　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1/5</a:t>
            </a:r>
          </a:p>
          <a:p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睡眠時間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　　　　　　　　　　　　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２９２，０００時間　</a:t>
            </a:r>
            <a:r>
              <a:rPr kumimoji="1"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1/3</a:t>
            </a:r>
          </a:p>
          <a:p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７０歳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〜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１００歳　　　　　　　　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  </a:t>
            </a:r>
            <a:r>
              <a:rPr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２９２，０００時間　</a:t>
            </a:r>
            <a:r>
              <a:rPr lang="en-US" altLang="ja-JP" sz="2400" dirty="0">
                <a:latin typeface="MS PGothic" panose="020B0600070205080204" pitchFamily="34" charset="-128"/>
                <a:ea typeface="MS PGothic" panose="020B0600070205080204" pitchFamily="34" charset="-128"/>
              </a:rPr>
              <a:t>1/3</a:t>
            </a:r>
            <a:endParaRPr kumimoji="1" lang="ja-JP" altLang="en-US" sz="2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E611B8-E45A-E340-AC81-DF57FE189ADE}"/>
              </a:ext>
            </a:extLst>
          </p:cNvPr>
          <p:cNvSpPr txBox="1"/>
          <p:nvPr/>
        </p:nvSpPr>
        <p:spPr>
          <a:xfrm>
            <a:off x="2727930" y="3797830"/>
            <a:ext cx="6268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>
                <a:latin typeface="MS PGothic" panose="020B0600070205080204" pitchFamily="34" charset="-128"/>
                <a:ea typeface="MS PGothic" panose="020B0600070205080204" pitchFamily="34" charset="-128"/>
              </a:rPr>
              <a:t>残りは　　　　　　　　１１６，８００時間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0028F7-617E-F14F-923A-7D0380553D61}"/>
              </a:ext>
            </a:extLst>
          </p:cNvPr>
          <p:cNvSpPr txBox="1"/>
          <p:nvPr/>
        </p:nvSpPr>
        <p:spPr>
          <a:xfrm>
            <a:off x="4640312" y="4651346"/>
            <a:ext cx="291137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>
                <a:latin typeface="MS PGothic" panose="020B0600070205080204" pitchFamily="34" charset="-128"/>
                <a:ea typeface="MS PGothic" panose="020B0600070205080204" pitchFamily="34" charset="-128"/>
              </a:rPr>
              <a:t>４８４７日</a:t>
            </a:r>
            <a:endParaRPr kumimoji="1" lang="en-US" altLang="ja-JP" sz="4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  <a:p>
            <a:pPr algn="ctr"/>
            <a:r>
              <a:rPr lang="ja-JP" altLang="en-US" sz="4400">
                <a:latin typeface="MS PGothic" panose="020B0600070205080204" pitchFamily="34" charset="-128"/>
                <a:ea typeface="MS PGothic" panose="020B0600070205080204" pitchFamily="34" charset="-128"/>
              </a:rPr>
              <a:t>１３年４ヶ月</a:t>
            </a:r>
            <a:endParaRPr kumimoji="1" lang="ja-JP" altLang="en-US" sz="440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567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270</Words>
  <Application>Microsoft Macintosh PowerPoint</Application>
  <PresentationFormat>ワイド画面</PresentationFormat>
  <Paragraphs>63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Hiragino Kaku Gothic ProN</vt:lpstr>
      <vt:lpstr>MS PGothic</vt:lpstr>
      <vt:lpstr>游ゴシック</vt:lpstr>
      <vt:lpstr>游ゴシック Light</vt:lpstr>
      <vt:lpstr>Arial</vt:lpstr>
      <vt:lpstr>Office テーマ</vt:lpstr>
      <vt:lpstr>「時間という財産」</vt:lpstr>
      <vt:lpstr>「夢」ありますか？</vt:lpstr>
      <vt:lpstr>まず出てくるのは、「諦めの言葉」です</vt:lpstr>
      <vt:lpstr>どんな「諦めの言葉」が出てくるでしょうか？</vt:lpstr>
      <vt:lpstr>どんな人間にも常に平等。常にそこにあるもの。</vt:lpstr>
      <vt:lpstr>誰でも出来るとは言いません。・・・・本当に出来ませんか？</vt:lpstr>
      <vt:lpstr>Weekday Holiday</vt:lpstr>
      <vt:lpstr>三つの幸せ</vt:lpstr>
      <vt:lpstr>誰もが平等に与えられている財産</vt:lpstr>
      <vt:lpstr>板元幸仁のJCライフ</vt:lpstr>
      <vt:lpstr>板元幸仁のJCライフ</vt:lpstr>
      <vt:lpstr>「何者でもない自分を必要としてもらいたい」</vt:lpstr>
      <vt:lpstr>命を使う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「時間という財産」</dc:title>
  <dc:creator>0619 yukky</dc:creator>
  <cp:lastModifiedBy>0619 yukky</cp:lastModifiedBy>
  <cp:revision>8</cp:revision>
  <dcterms:created xsi:type="dcterms:W3CDTF">2018-12-10T14:32:45Z</dcterms:created>
  <dcterms:modified xsi:type="dcterms:W3CDTF">2018-12-10T15:59:41Z</dcterms:modified>
</cp:coreProperties>
</file>