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60" r:id="rId2"/>
    <p:sldId id="261" r:id="rId3"/>
    <p:sldId id="262" r:id="rId4"/>
    <p:sldId id="263" r:id="rId5"/>
    <p:sldId id="257" r:id="rId6"/>
    <p:sldId id="258" r:id="rId7"/>
    <p:sldId id="264" r:id="rId8"/>
    <p:sldId id="265" r:id="rId9"/>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8"/>
    <p:restoredTop sz="94684"/>
  </p:normalViewPr>
  <p:slideViewPr>
    <p:cSldViewPr snapToGrid="0" snapToObjects="1">
      <p:cViewPr varScale="1">
        <p:scale>
          <a:sx n="98" d="100"/>
          <a:sy n="98" d="100"/>
        </p:scale>
        <p:origin x="576"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BBA25C4-5BD8-764A-9285-8528630EFCE6}"/>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15CD7404-E2C7-914A-91FD-85F1A8B6BBD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D2BB59C8-2FEA-E746-B431-AA6FAF8F17D8}"/>
              </a:ext>
            </a:extLst>
          </p:cNvPr>
          <p:cNvSpPr>
            <a:spLocks noGrp="1"/>
          </p:cNvSpPr>
          <p:nvPr>
            <p:ph type="dt" sz="half" idx="10"/>
          </p:nvPr>
        </p:nvSpPr>
        <p:spPr/>
        <p:txBody>
          <a:bodyPr/>
          <a:lstStyle/>
          <a:p>
            <a:fld id="{D9387003-C3B6-5643-8515-BE3E1622A319}" type="datetimeFigureOut">
              <a:rPr kumimoji="1" lang="ja-JP" altLang="en-US" smtClean="0"/>
              <a:t>2019/1/20</a:t>
            </a:fld>
            <a:endParaRPr kumimoji="1" lang="ja-JP" altLang="en-US"/>
          </a:p>
        </p:txBody>
      </p:sp>
      <p:sp>
        <p:nvSpPr>
          <p:cNvPr id="5" name="フッター プレースホルダー 4">
            <a:extLst>
              <a:ext uri="{FF2B5EF4-FFF2-40B4-BE49-F238E27FC236}">
                <a16:creationId xmlns:a16="http://schemas.microsoft.com/office/drawing/2014/main" id="{B2FE7688-1D38-D44F-A427-981ED66F53CD}"/>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6F82E34D-FDED-1340-998E-0302B2C221F6}"/>
              </a:ext>
            </a:extLst>
          </p:cNvPr>
          <p:cNvSpPr>
            <a:spLocks noGrp="1"/>
          </p:cNvSpPr>
          <p:nvPr>
            <p:ph type="sldNum" sz="quarter" idx="12"/>
          </p:nvPr>
        </p:nvSpPr>
        <p:spPr/>
        <p:txBody>
          <a:bodyPr/>
          <a:lstStyle/>
          <a:p>
            <a:fld id="{00E3017F-46F2-3541-B132-EAB820F7DB8C}" type="slidenum">
              <a:rPr kumimoji="1" lang="ja-JP" altLang="en-US" smtClean="0"/>
              <a:t>‹#›</a:t>
            </a:fld>
            <a:endParaRPr kumimoji="1" lang="ja-JP" altLang="en-US"/>
          </a:p>
        </p:txBody>
      </p:sp>
    </p:spTree>
    <p:extLst>
      <p:ext uri="{BB962C8B-B14F-4D97-AF65-F5344CB8AC3E}">
        <p14:creationId xmlns:p14="http://schemas.microsoft.com/office/powerpoint/2010/main" val="7978191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2187707-375B-5F4B-A830-453293DB7E70}"/>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45E02A83-D28A-CD42-899C-5FE0DADA4AE2}"/>
              </a:ext>
            </a:extLst>
          </p:cNvPr>
          <p:cNvSpPr>
            <a:spLocks noGrp="1"/>
          </p:cNvSpPr>
          <p:nvPr>
            <p:ph type="body" orient="vert" idx="1"/>
          </p:nvPr>
        </p:nvSpPr>
        <p:spPr/>
        <p:txBody>
          <a:bodyPr vert="eaVert"/>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5A279887-4A75-D34C-8E6D-F4049967DA48}"/>
              </a:ext>
            </a:extLst>
          </p:cNvPr>
          <p:cNvSpPr>
            <a:spLocks noGrp="1"/>
          </p:cNvSpPr>
          <p:nvPr>
            <p:ph type="dt" sz="half" idx="10"/>
          </p:nvPr>
        </p:nvSpPr>
        <p:spPr/>
        <p:txBody>
          <a:bodyPr/>
          <a:lstStyle/>
          <a:p>
            <a:fld id="{D9387003-C3B6-5643-8515-BE3E1622A319}" type="datetimeFigureOut">
              <a:rPr kumimoji="1" lang="ja-JP" altLang="en-US" smtClean="0"/>
              <a:t>2019/1/20</a:t>
            </a:fld>
            <a:endParaRPr kumimoji="1" lang="ja-JP" altLang="en-US"/>
          </a:p>
        </p:txBody>
      </p:sp>
      <p:sp>
        <p:nvSpPr>
          <p:cNvPr id="5" name="フッター プレースホルダー 4">
            <a:extLst>
              <a:ext uri="{FF2B5EF4-FFF2-40B4-BE49-F238E27FC236}">
                <a16:creationId xmlns:a16="http://schemas.microsoft.com/office/drawing/2014/main" id="{3A7E8DD9-2023-C540-B20C-7CD727112D70}"/>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398978A8-0461-BC49-9CB0-5A4551FC3EE8}"/>
              </a:ext>
            </a:extLst>
          </p:cNvPr>
          <p:cNvSpPr>
            <a:spLocks noGrp="1"/>
          </p:cNvSpPr>
          <p:nvPr>
            <p:ph type="sldNum" sz="quarter" idx="12"/>
          </p:nvPr>
        </p:nvSpPr>
        <p:spPr/>
        <p:txBody>
          <a:bodyPr/>
          <a:lstStyle/>
          <a:p>
            <a:fld id="{00E3017F-46F2-3541-B132-EAB820F7DB8C}" type="slidenum">
              <a:rPr kumimoji="1" lang="ja-JP" altLang="en-US" smtClean="0"/>
              <a:t>‹#›</a:t>
            </a:fld>
            <a:endParaRPr kumimoji="1" lang="ja-JP" altLang="en-US"/>
          </a:p>
        </p:txBody>
      </p:sp>
    </p:spTree>
    <p:extLst>
      <p:ext uri="{BB962C8B-B14F-4D97-AF65-F5344CB8AC3E}">
        <p14:creationId xmlns:p14="http://schemas.microsoft.com/office/powerpoint/2010/main" val="34307084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E0E6E701-E922-A94B-8AE9-3F14640E7E9D}"/>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158468CF-4724-1146-A347-A33A4D1C72DA}"/>
              </a:ext>
            </a:extLst>
          </p:cNvPr>
          <p:cNvSpPr>
            <a:spLocks noGrp="1"/>
          </p:cNvSpPr>
          <p:nvPr>
            <p:ph type="body" orient="vert" idx="1"/>
          </p:nvPr>
        </p:nvSpPr>
        <p:spPr>
          <a:xfrm>
            <a:off x="838200" y="365125"/>
            <a:ext cx="7734300" cy="5811838"/>
          </a:xfrm>
        </p:spPr>
        <p:txBody>
          <a:bodyPr vert="eaVert"/>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BC1C3D41-AD12-3E45-BAB8-1B1494E13A8C}"/>
              </a:ext>
            </a:extLst>
          </p:cNvPr>
          <p:cNvSpPr>
            <a:spLocks noGrp="1"/>
          </p:cNvSpPr>
          <p:nvPr>
            <p:ph type="dt" sz="half" idx="10"/>
          </p:nvPr>
        </p:nvSpPr>
        <p:spPr/>
        <p:txBody>
          <a:bodyPr/>
          <a:lstStyle/>
          <a:p>
            <a:fld id="{D9387003-C3B6-5643-8515-BE3E1622A319}" type="datetimeFigureOut">
              <a:rPr kumimoji="1" lang="ja-JP" altLang="en-US" smtClean="0"/>
              <a:t>2019/1/20</a:t>
            </a:fld>
            <a:endParaRPr kumimoji="1" lang="ja-JP" altLang="en-US"/>
          </a:p>
        </p:txBody>
      </p:sp>
      <p:sp>
        <p:nvSpPr>
          <p:cNvPr id="5" name="フッター プレースホルダー 4">
            <a:extLst>
              <a:ext uri="{FF2B5EF4-FFF2-40B4-BE49-F238E27FC236}">
                <a16:creationId xmlns:a16="http://schemas.microsoft.com/office/drawing/2014/main" id="{C1C6B005-A4F3-C14C-8C04-B60072D4631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3F95F64B-C300-0E4B-A660-E054176C7CB2}"/>
              </a:ext>
            </a:extLst>
          </p:cNvPr>
          <p:cNvSpPr>
            <a:spLocks noGrp="1"/>
          </p:cNvSpPr>
          <p:nvPr>
            <p:ph type="sldNum" sz="quarter" idx="12"/>
          </p:nvPr>
        </p:nvSpPr>
        <p:spPr/>
        <p:txBody>
          <a:bodyPr/>
          <a:lstStyle/>
          <a:p>
            <a:fld id="{00E3017F-46F2-3541-B132-EAB820F7DB8C}" type="slidenum">
              <a:rPr kumimoji="1" lang="ja-JP" altLang="en-US" smtClean="0"/>
              <a:t>‹#›</a:t>
            </a:fld>
            <a:endParaRPr kumimoji="1" lang="ja-JP" altLang="en-US"/>
          </a:p>
        </p:txBody>
      </p:sp>
    </p:spTree>
    <p:extLst>
      <p:ext uri="{BB962C8B-B14F-4D97-AF65-F5344CB8AC3E}">
        <p14:creationId xmlns:p14="http://schemas.microsoft.com/office/powerpoint/2010/main" val="26165928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C111D9A-D68E-2047-8659-DB2CE00DAA7F}"/>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90E69515-1F28-0748-85F5-8760D84599AC}"/>
              </a:ext>
            </a:extLst>
          </p:cNvPr>
          <p:cNvSpPr>
            <a:spLocks noGrp="1"/>
          </p:cNvSpPr>
          <p:nvPr>
            <p:ph idx="1"/>
          </p:nvPr>
        </p:nvSpPr>
        <p:spPr/>
        <p:txBody>
          <a:bodyPr/>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D3C9E7B4-98D5-9D43-9F63-B767505E74B3}"/>
              </a:ext>
            </a:extLst>
          </p:cNvPr>
          <p:cNvSpPr>
            <a:spLocks noGrp="1"/>
          </p:cNvSpPr>
          <p:nvPr>
            <p:ph type="dt" sz="half" idx="10"/>
          </p:nvPr>
        </p:nvSpPr>
        <p:spPr/>
        <p:txBody>
          <a:bodyPr/>
          <a:lstStyle/>
          <a:p>
            <a:fld id="{D9387003-C3B6-5643-8515-BE3E1622A319}" type="datetimeFigureOut">
              <a:rPr kumimoji="1" lang="ja-JP" altLang="en-US" smtClean="0"/>
              <a:t>2019/1/20</a:t>
            </a:fld>
            <a:endParaRPr kumimoji="1" lang="ja-JP" altLang="en-US"/>
          </a:p>
        </p:txBody>
      </p:sp>
      <p:sp>
        <p:nvSpPr>
          <p:cNvPr id="5" name="フッター プレースホルダー 4">
            <a:extLst>
              <a:ext uri="{FF2B5EF4-FFF2-40B4-BE49-F238E27FC236}">
                <a16:creationId xmlns:a16="http://schemas.microsoft.com/office/drawing/2014/main" id="{EF220FDF-28E4-2441-9C9C-11E5EBF6F9B5}"/>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38D56446-C902-D842-9C15-DC1125678067}"/>
              </a:ext>
            </a:extLst>
          </p:cNvPr>
          <p:cNvSpPr>
            <a:spLocks noGrp="1"/>
          </p:cNvSpPr>
          <p:nvPr>
            <p:ph type="sldNum" sz="quarter" idx="12"/>
          </p:nvPr>
        </p:nvSpPr>
        <p:spPr/>
        <p:txBody>
          <a:bodyPr/>
          <a:lstStyle/>
          <a:p>
            <a:fld id="{00E3017F-46F2-3541-B132-EAB820F7DB8C}" type="slidenum">
              <a:rPr kumimoji="1" lang="ja-JP" altLang="en-US" smtClean="0"/>
              <a:t>‹#›</a:t>
            </a:fld>
            <a:endParaRPr kumimoji="1" lang="ja-JP" altLang="en-US"/>
          </a:p>
        </p:txBody>
      </p:sp>
    </p:spTree>
    <p:extLst>
      <p:ext uri="{BB962C8B-B14F-4D97-AF65-F5344CB8AC3E}">
        <p14:creationId xmlns:p14="http://schemas.microsoft.com/office/powerpoint/2010/main" val="37521023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ACE2CF2-B73A-824D-B394-B8F151FA03F1}"/>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90744B1A-AECC-7542-A4A5-D1C94A5EF99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BDC43C7F-0832-A644-B07C-BA6FF2644983}"/>
              </a:ext>
            </a:extLst>
          </p:cNvPr>
          <p:cNvSpPr>
            <a:spLocks noGrp="1"/>
          </p:cNvSpPr>
          <p:nvPr>
            <p:ph type="dt" sz="half" idx="10"/>
          </p:nvPr>
        </p:nvSpPr>
        <p:spPr/>
        <p:txBody>
          <a:bodyPr/>
          <a:lstStyle/>
          <a:p>
            <a:fld id="{D9387003-C3B6-5643-8515-BE3E1622A319}" type="datetimeFigureOut">
              <a:rPr kumimoji="1" lang="ja-JP" altLang="en-US" smtClean="0"/>
              <a:t>2019/1/20</a:t>
            </a:fld>
            <a:endParaRPr kumimoji="1" lang="ja-JP" altLang="en-US"/>
          </a:p>
        </p:txBody>
      </p:sp>
      <p:sp>
        <p:nvSpPr>
          <p:cNvPr id="5" name="フッター プレースホルダー 4">
            <a:extLst>
              <a:ext uri="{FF2B5EF4-FFF2-40B4-BE49-F238E27FC236}">
                <a16:creationId xmlns:a16="http://schemas.microsoft.com/office/drawing/2014/main" id="{7226C0B5-291C-784B-8D6B-A9CC8D7D3F09}"/>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ACD15D4-BBB7-DA47-A484-1D9257EAAC7C}"/>
              </a:ext>
            </a:extLst>
          </p:cNvPr>
          <p:cNvSpPr>
            <a:spLocks noGrp="1"/>
          </p:cNvSpPr>
          <p:nvPr>
            <p:ph type="sldNum" sz="quarter" idx="12"/>
          </p:nvPr>
        </p:nvSpPr>
        <p:spPr/>
        <p:txBody>
          <a:bodyPr/>
          <a:lstStyle/>
          <a:p>
            <a:fld id="{00E3017F-46F2-3541-B132-EAB820F7DB8C}" type="slidenum">
              <a:rPr kumimoji="1" lang="ja-JP" altLang="en-US" smtClean="0"/>
              <a:t>‹#›</a:t>
            </a:fld>
            <a:endParaRPr kumimoji="1" lang="ja-JP" altLang="en-US"/>
          </a:p>
        </p:txBody>
      </p:sp>
    </p:spTree>
    <p:extLst>
      <p:ext uri="{BB962C8B-B14F-4D97-AF65-F5344CB8AC3E}">
        <p14:creationId xmlns:p14="http://schemas.microsoft.com/office/powerpoint/2010/main" val="35752075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A0BB414-C531-814E-9614-589BFCF8E8AB}"/>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B459E297-2E0B-E843-96A7-9B30B1399718}"/>
              </a:ext>
            </a:extLst>
          </p:cNvPr>
          <p:cNvSpPr>
            <a:spLocks noGrp="1"/>
          </p:cNvSpPr>
          <p:nvPr>
            <p:ph sz="half" idx="1"/>
          </p:nvPr>
        </p:nvSpPr>
        <p:spPr>
          <a:xfrm>
            <a:off x="838200" y="1825625"/>
            <a:ext cx="5181600" cy="4351338"/>
          </a:xfrm>
        </p:spPr>
        <p:txBody>
          <a:bodyPr/>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C471636A-6F9B-F14F-92ED-2FA706E33BA6}"/>
              </a:ext>
            </a:extLst>
          </p:cNvPr>
          <p:cNvSpPr>
            <a:spLocks noGrp="1"/>
          </p:cNvSpPr>
          <p:nvPr>
            <p:ph sz="half" idx="2"/>
          </p:nvPr>
        </p:nvSpPr>
        <p:spPr>
          <a:xfrm>
            <a:off x="6172200" y="1825625"/>
            <a:ext cx="5181600" cy="4351338"/>
          </a:xfrm>
        </p:spPr>
        <p:txBody>
          <a:bodyPr/>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59498262-3627-D845-94B0-B3FF268C0C4F}"/>
              </a:ext>
            </a:extLst>
          </p:cNvPr>
          <p:cNvSpPr>
            <a:spLocks noGrp="1"/>
          </p:cNvSpPr>
          <p:nvPr>
            <p:ph type="dt" sz="half" idx="10"/>
          </p:nvPr>
        </p:nvSpPr>
        <p:spPr/>
        <p:txBody>
          <a:bodyPr/>
          <a:lstStyle/>
          <a:p>
            <a:fld id="{D9387003-C3B6-5643-8515-BE3E1622A319}" type="datetimeFigureOut">
              <a:rPr kumimoji="1" lang="ja-JP" altLang="en-US" smtClean="0"/>
              <a:t>2019/1/20</a:t>
            </a:fld>
            <a:endParaRPr kumimoji="1" lang="ja-JP" altLang="en-US"/>
          </a:p>
        </p:txBody>
      </p:sp>
      <p:sp>
        <p:nvSpPr>
          <p:cNvPr id="6" name="フッター プレースホルダー 5">
            <a:extLst>
              <a:ext uri="{FF2B5EF4-FFF2-40B4-BE49-F238E27FC236}">
                <a16:creationId xmlns:a16="http://schemas.microsoft.com/office/drawing/2014/main" id="{AB633866-3256-F743-B879-ED4BB4F7606D}"/>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4D75BF18-BFB1-7C4F-A352-DF1F2DA75A64}"/>
              </a:ext>
            </a:extLst>
          </p:cNvPr>
          <p:cNvSpPr>
            <a:spLocks noGrp="1"/>
          </p:cNvSpPr>
          <p:nvPr>
            <p:ph type="sldNum" sz="quarter" idx="12"/>
          </p:nvPr>
        </p:nvSpPr>
        <p:spPr/>
        <p:txBody>
          <a:bodyPr/>
          <a:lstStyle/>
          <a:p>
            <a:fld id="{00E3017F-46F2-3541-B132-EAB820F7DB8C}" type="slidenum">
              <a:rPr kumimoji="1" lang="ja-JP" altLang="en-US" smtClean="0"/>
              <a:t>‹#›</a:t>
            </a:fld>
            <a:endParaRPr kumimoji="1" lang="ja-JP" altLang="en-US"/>
          </a:p>
        </p:txBody>
      </p:sp>
    </p:spTree>
    <p:extLst>
      <p:ext uri="{BB962C8B-B14F-4D97-AF65-F5344CB8AC3E}">
        <p14:creationId xmlns:p14="http://schemas.microsoft.com/office/powerpoint/2010/main" val="35375640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A3CD0A9-4EE2-3E47-8554-59B9B194694B}"/>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7F27E90D-39C5-9640-9C5F-48A0BD8D45E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ABECEA5C-68F9-E048-877F-0963B0CDFE81}"/>
              </a:ext>
            </a:extLst>
          </p:cNvPr>
          <p:cNvSpPr>
            <a:spLocks noGrp="1"/>
          </p:cNvSpPr>
          <p:nvPr>
            <p:ph sz="half" idx="2"/>
          </p:nvPr>
        </p:nvSpPr>
        <p:spPr>
          <a:xfrm>
            <a:off x="839788" y="2505075"/>
            <a:ext cx="5157787" cy="3684588"/>
          </a:xfrm>
        </p:spPr>
        <p:txBody>
          <a:bodyPr/>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CB869282-26C3-B04D-B037-03456BFCBA5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6" name="コンテンツ プレースホルダー 5">
            <a:extLst>
              <a:ext uri="{FF2B5EF4-FFF2-40B4-BE49-F238E27FC236}">
                <a16:creationId xmlns:a16="http://schemas.microsoft.com/office/drawing/2014/main" id="{A2642844-C00F-D94C-95CE-DC4F26CB019B}"/>
              </a:ext>
            </a:extLst>
          </p:cNvPr>
          <p:cNvSpPr>
            <a:spLocks noGrp="1"/>
          </p:cNvSpPr>
          <p:nvPr>
            <p:ph sz="quarter" idx="4"/>
          </p:nvPr>
        </p:nvSpPr>
        <p:spPr>
          <a:xfrm>
            <a:off x="6172200" y="2505075"/>
            <a:ext cx="5183188" cy="3684588"/>
          </a:xfrm>
        </p:spPr>
        <p:txBody>
          <a:bodyPr/>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5AF1A479-0496-324F-A38E-895A9ECFE1BA}"/>
              </a:ext>
            </a:extLst>
          </p:cNvPr>
          <p:cNvSpPr>
            <a:spLocks noGrp="1"/>
          </p:cNvSpPr>
          <p:nvPr>
            <p:ph type="dt" sz="half" idx="10"/>
          </p:nvPr>
        </p:nvSpPr>
        <p:spPr/>
        <p:txBody>
          <a:bodyPr/>
          <a:lstStyle/>
          <a:p>
            <a:fld id="{D9387003-C3B6-5643-8515-BE3E1622A319}" type="datetimeFigureOut">
              <a:rPr kumimoji="1" lang="ja-JP" altLang="en-US" smtClean="0"/>
              <a:t>2019/1/20</a:t>
            </a:fld>
            <a:endParaRPr kumimoji="1" lang="ja-JP" altLang="en-US"/>
          </a:p>
        </p:txBody>
      </p:sp>
      <p:sp>
        <p:nvSpPr>
          <p:cNvPr id="8" name="フッター プレースホルダー 7">
            <a:extLst>
              <a:ext uri="{FF2B5EF4-FFF2-40B4-BE49-F238E27FC236}">
                <a16:creationId xmlns:a16="http://schemas.microsoft.com/office/drawing/2014/main" id="{76FB29EE-8363-014C-8AD2-4179C1C445B3}"/>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6D6C7314-A5F9-2A43-B326-B9F61DB44173}"/>
              </a:ext>
            </a:extLst>
          </p:cNvPr>
          <p:cNvSpPr>
            <a:spLocks noGrp="1"/>
          </p:cNvSpPr>
          <p:nvPr>
            <p:ph type="sldNum" sz="quarter" idx="12"/>
          </p:nvPr>
        </p:nvSpPr>
        <p:spPr/>
        <p:txBody>
          <a:bodyPr/>
          <a:lstStyle/>
          <a:p>
            <a:fld id="{00E3017F-46F2-3541-B132-EAB820F7DB8C}" type="slidenum">
              <a:rPr kumimoji="1" lang="ja-JP" altLang="en-US" smtClean="0"/>
              <a:t>‹#›</a:t>
            </a:fld>
            <a:endParaRPr kumimoji="1" lang="ja-JP" altLang="en-US"/>
          </a:p>
        </p:txBody>
      </p:sp>
    </p:spTree>
    <p:extLst>
      <p:ext uri="{BB962C8B-B14F-4D97-AF65-F5344CB8AC3E}">
        <p14:creationId xmlns:p14="http://schemas.microsoft.com/office/powerpoint/2010/main" val="25347573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463F3EB-5251-6942-AA9A-77B1F1DB925C}"/>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B3102256-A8E3-2F4E-A49B-E7B0F4D8C621}"/>
              </a:ext>
            </a:extLst>
          </p:cNvPr>
          <p:cNvSpPr>
            <a:spLocks noGrp="1"/>
          </p:cNvSpPr>
          <p:nvPr>
            <p:ph type="dt" sz="half" idx="10"/>
          </p:nvPr>
        </p:nvSpPr>
        <p:spPr/>
        <p:txBody>
          <a:bodyPr/>
          <a:lstStyle/>
          <a:p>
            <a:fld id="{D9387003-C3B6-5643-8515-BE3E1622A319}" type="datetimeFigureOut">
              <a:rPr kumimoji="1" lang="ja-JP" altLang="en-US" smtClean="0"/>
              <a:t>2019/1/20</a:t>
            </a:fld>
            <a:endParaRPr kumimoji="1" lang="ja-JP" altLang="en-US"/>
          </a:p>
        </p:txBody>
      </p:sp>
      <p:sp>
        <p:nvSpPr>
          <p:cNvPr id="4" name="フッター プレースホルダー 3">
            <a:extLst>
              <a:ext uri="{FF2B5EF4-FFF2-40B4-BE49-F238E27FC236}">
                <a16:creationId xmlns:a16="http://schemas.microsoft.com/office/drawing/2014/main" id="{414D5B66-65BE-EB48-AF44-D0894E6F0311}"/>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F171FEDF-5FFE-9446-884A-DFA7D21C443F}"/>
              </a:ext>
            </a:extLst>
          </p:cNvPr>
          <p:cNvSpPr>
            <a:spLocks noGrp="1"/>
          </p:cNvSpPr>
          <p:nvPr>
            <p:ph type="sldNum" sz="quarter" idx="12"/>
          </p:nvPr>
        </p:nvSpPr>
        <p:spPr/>
        <p:txBody>
          <a:bodyPr/>
          <a:lstStyle/>
          <a:p>
            <a:fld id="{00E3017F-46F2-3541-B132-EAB820F7DB8C}" type="slidenum">
              <a:rPr kumimoji="1" lang="ja-JP" altLang="en-US" smtClean="0"/>
              <a:t>‹#›</a:t>
            </a:fld>
            <a:endParaRPr kumimoji="1" lang="ja-JP" altLang="en-US"/>
          </a:p>
        </p:txBody>
      </p:sp>
    </p:spTree>
    <p:extLst>
      <p:ext uri="{BB962C8B-B14F-4D97-AF65-F5344CB8AC3E}">
        <p14:creationId xmlns:p14="http://schemas.microsoft.com/office/powerpoint/2010/main" val="34239277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DE5D79F7-46B4-184B-9D2A-28FADBE3160C}"/>
              </a:ext>
            </a:extLst>
          </p:cNvPr>
          <p:cNvSpPr>
            <a:spLocks noGrp="1"/>
          </p:cNvSpPr>
          <p:nvPr>
            <p:ph type="dt" sz="half" idx="10"/>
          </p:nvPr>
        </p:nvSpPr>
        <p:spPr/>
        <p:txBody>
          <a:bodyPr/>
          <a:lstStyle/>
          <a:p>
            <a:fld id="{D9387003-C3B6-5643-8515-BE3E1622A319}" type="datetimeFigureOut">
              <a:rPr kumimoji="1" lang="ja-JP" altLang="en-US" smtClean="0"/>
              <a:t>2019/1/20</a:t>
            </a:fld>
            <a:endParaRPr kumimoji="1" lang="ja-JP" altLang="en-US"/>
          </a:p>
        </p:txBody>
      </p:sp>
      <p:sp>
        <p:nvSpPr>
          <p:cNvPr id="3" name="フッター プレースホルダー 2">
            <a:extLst>
              <a:ext uri="{FF2B5EF4-FFF2-40B4-BE49-F238E27FC236}">
                <a16:creationId xmlns:a16="http://schemas.microsoft.com/office/drawing/2014/main" id="{ECEA9511-54CE-C14B-B8C5-06CDA6CDE118}"/>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487CF675-1FD5-2A47-9F60-083F6C811141}"/>
              </a:ext>
            </a:extLst>
          </p:cNvPr>
          <p:cNvSpPr>
            <a:spLocks noGrp="1"/>
          </p:cNvSpPr>
          <p:nvPr>
            <p:ph type="sldNum" sz="quarter" idx="12"/>
          </p:nvPr>
        </p:nvSpPr>
        <p:spPr/>
        <p:txBody>
          <a:bodyPr/>
          <a:lstStyle/>
          <a:p>
            <a:fld id="{00E3017F-46F2-3541-B132-EAB820F7DB8C}" type="slidenum">
              <a:rPr kumimoji="1" lang="ja-JP" altLang="en-US" smtClean="0"/>
              <a:t>‹#›</a:t>
            </a:fld>
            <a:endParaRPr kumimoji="1" lang="ja-JP" altLang="en-US"/>
          </a:p>
        </p:txBody>
      </p:sp>
    </p:spTree>
    <p:extLst>
      <p:ext uri="{BB962C8B-B14F-4D97-AF65-F5344CB8AC3E}">
        <p14:creationId xmlns:p14="http://schemas.microsoft.com/office/powerpoint/2010/main" val="2083399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B00F3A3-FBA4-8741-BE28-1596C8DBAF04}"/>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03E0619E-C766-6140-BC90-40CAB64DE62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3C00E972-B760-084A-9009-BBC4F10C692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F4344047-F69F-3A4A-AD4C-F6BEB4F5B302}"/>
              </a:ext>
            </a:extLst>
          </p:cNvPr>
          <p:cNvSpPr>
            <a:spLocks noGrp="1"/>
          </p:cNvSpPr>
          <p:nvPr>
            <p:ph type="dt" sz="half" idx="10"/>
          </p:nvPr>
        </p:nvSpPr>
        <p:spPr/>
        <p:txBody>
          <a:bodyPr/>
          <a:lstStyle/>
          <a:p>
            <a:fld id="{D9387003-C3B6-5643-8515-BE3E1622A319}" type="datetimeFigureOut">
              <a:rPr kumimoji="1" lang="ja-JP" altLang="en-US" smtClean="0"/>
              <a:t>2019/1/20</a:t>
            </a:fld>
            <a:endParaRPr kumimoji="1" lang="ja-JP" altLang="en-US"/>
          </a:p>
        </p:txBody>
      </p:sp>
      <p:sp>
        <p:nvSpPr>
          <p:cNvPr id="6" name="フッター プレースホルダー 5">
            <a:extLst>
              <a:ext uri="{FF2B5EF4-FFF2-40B4-BE49-F238E27FC236}">
                <a16:creationId xmlns:a16="http://schemas.microsoft.com/office/drawing/2014/main" id="{AE56469B-8287-474C-B418-92CCE233B374}"/>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06AF31C0-6D7E-4041-9A22-3EFDBF3ED810}"/>
              </a:ext>
            </a:extLst>
          </p:cNvPr>
          <p:cNvSpPr>
            <a:spLocks noGrp="1"/>
          </p:cNvSpPr>
          <p:nvPr>
            <p:ph type="sldNum" sz="quarter" idx="12"/>
          </p:nvPr>
        </p:nvSpPr>
        <p:spPr/>
        <p:txBody>
          <a:bodyPr/>
          <a:lstStyle/>
          <a:p>
            <a:fld id="{00E3017F-46F2-3541-B132-EAB820F7DB8C}" type="slidenum">
              <a:rPr kumimoji="1" lang="ja-JP" altLang="en-US" smtClean="0"/>
              <a:t>‹#›</a:t>
            </a:fld>
            <a:endParaRPr kumimoji="1" lang="ja-JP" altLang="en-US"/>
          </a:p>
        </p:txBody>
      </p:sp>
    </p:spTree>
    <p:extLst>
      <p:ext uri="{BB962C8B-B14F-4D97-AF65-F5344CB8AC3E}">
        <p14:creationId xmlns:p14="http://schemas.microsoft.com/office/powerpoint/2010/main" val="21526808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2D5C5F3-D884-BE43-83C5-D214AABDA363}"/>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79D0AD79-D39E-6843-AC5B-E891D94B7DF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648CB5F7-E02C-3C47-892C-8375A2E918D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F7CF295F-9580-DD44-8541-BD430B183234}"/>
              </a:ext>
            </a:extLst>
          </p:cNvPr>
          <p:cNvSpPr>
            <a:spLocks noGrp="1"/>
          </p:cNvSpPr>
          <p:nvPr>
            <p:ph type="dt" sz="half" idx="10"/>
          </p:nvPr>
        </p:nvSpPr>
        <p:spPr/>
        <p:txBody>
          <a:bodyPr/>
          <a:lstStyle/>
          <a:p>
            <a:fld id="{D9387003-C3B6-5643-8515-BE3E1622A319}" type="datetimeFigureOut">
              <a:rPr kumimoji="1" lang="ja-JP" altLang="en-US" smtClean="0"/>
              <a:t>2019/1/20</a:t>
            </a:fld>
            <a:endParaRPr kumimoji="1" lang="ja-JP" altLang="en-US"/>
          </a:p>
        </p:txBody>
      </p:sp>
      <p:sp>
        <p:nvSpPr>
          <p:cNvPr id="6" name="フッター プレースホルダー 5">
            <a:extLst>
              <a:ext uri="{FF2B5EF4-FFF2-40B4-BE49-F238E27FC236}">
                <a16:creationId xmlns:a16="http://schemas.microsoft.com/office/drawing/2014/main" id="{C330E033-EB04-684B-861A-553C3A03A7DD}"/>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539732FE-104E-7A43-9963-68B5B59EFE30}"/>
              </a:ext>
            </a:extLst>
          </p:cNvPr>
          <p:cNvSpPr>
            <a:spLocks noGrp="1"/>
          </p:cNvSpPr>
          <p:nvPr>
            <p:ph type="sldNum" sz="quarter" idx="12"/>
          </p:nvPr>
        </p:nvSpPr>
        <p:spPr/>
        <p:txBody>
          <a:bodyPr/>
          <a:lstStyle/>
          <a:p>
            <a:fld id="{00E3017F-46F2-3541-B132-EAB820F7DB8C}" type="slidenum">
              <a:rPr kumimoji="1" lang="ja-JP" altLang="en-US" smtClean="0"/>
              <a:t>‹#›</a:t>
            </a:fld>
            <a:endParaRPr kumimoji="1" lang="ja-JP" altLang="en-US"/>
          </a:p>
        </p:txBody>
      </p:sp>
    </p:spTree>
    <p:extLst>
      <p:ext uri="{BB962C8B-B14F-4D97-AF65-F5344CB8AC3E}">
        <p14:creationId xmlns:p14="http://schemas.microsoft.com/office/powerpoint/2010/main" val="3143949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818AB669-BA2B-7249-947F-BD2B3183C8E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2EF26F11-6790-4E4B-99B6-67BF1525435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70C5C96E-BACD-8045-9DAF-5D0A9DD1DB4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387003-C3B6-5643-8515-BE3E1622A319}" type="datetimeFigureOut">
              <a:rPr kumimoji="1" lang="ja-JP" altLang="en-US" smtClean="0"/>
              <a:t>2019/1/20</a:t>
            </a:fld>
            <a:endParaRPr kumimoji="1" lang="ja-JP" altLang="en-US"/>
          </a:p>
        </p:txBody>
      </p:sp>
      <p:sp>
        <p:nvSpPr>
          <p:cNvPr id="5" name="フッター プレースホルダー 4">
            <a:extLst>
              <a:ext uri="{FF2B5EF4-FFF2-40B4-BE49-F238E27FC236}">
                <a16:creationId xmlns:a16="http://schemas.microsoft.com/office/drawing/2014/main" id="{15D32CEA-BFF7-D84B-BD78-D147EA00F56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79E714CF-CC5C-FA4F-B2A8-0A0A6D3BDBE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0E3017F-46F2-3541-B132-EAB820F7DB8C}" type="slidenum">
              <a:rPr kumimoji="1" lang="ja-JP" altLang="en-US" smtClean="0"/>
              <a:t>‹#›</a:t>
            </a:fld>
            <a:endParaRPr kumimoji="1" lang="ja-JP" altLang="en-US"/>
          </a:p>
        </p:txBody>
      </p:sp>
    </p:spTree>
    <p:extLst>
      <p:ext uri="{BB962C8B-B14F-4D97-AF65-F5344CB8AC3E}">
        <p14:creationId xmlns:p14="http://schemas.microsoft.com/office/powerpoint/2010/main" val="40119103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09DA48E-F04B-794B-A679-375A23D5A623}"/>
              </a:ext>
            </a:extLst>
          </p:cNvPr>
          <p:cNvSpPr>
            <a:spLocks noGrp="1"/>
          </p:cNvSpPr>
          <p:nvPr>
            <p:ph type="title"/>
          </p:nvPr>
        </p:nvSpPr>
        <p:spPr/>
        <p:txBody>
          <a:bodyPr/>
          <a:lstStyle/>
          <a:p>
            <a:r>
              <a:rPr lang="en-US" altLang="ja-JP" b="1" dirty="0">
                <a:latin typeface="MS PGothic" panose="020B0600070205080204" pitchFamily="34" charset="-128"/>
                <a:ea typeface="MS PGothic" panose="020B0600070205080204" pitchFamily="34" charset="-128"/>
              </a:rPr>
              <a:t>The Creed of Junior Chamber International</a:t>
            </a:r>
            <a:endParaRPr kumimoji="1" lang="ja-JP" altLang="en-US">
              <a:latin typeface="MS PGothic" panose="020B0600070205080204" pitchFamily="34" charset="-128"/>
              <a:ea typeface="MS PGothic" panose="020B0600070205080204" pitchFamily="34" charset="-128"/>
            </a:endParaRPr>
          </a:p>
        </p:txBody>
      </p:sp>
      <p:sp>
        <p:nvSpPr>
          <p:cNvPr id="4" name="テキスト ボックス 3">
            <a:extLst>
              <a:ext uri="{FF2B5EF4-FFF2-40B4-BE49-F238E27FC236}">
                <a16:creationId xmlns:a16="http://schemas.microsoft.com/office/drawing/2014/main" id="{044AA8B6-D2A8-2846-8652-840B76D86C2B}"/>
              </a:ext>
            </a:extLst>
          </p:cNvPr>
          <p:cNvSpPr txBox="1"/>
          <p:nvPr/>
        </p:nvSpPr>
        <p:spPr>
          <a:xfrm>
            <a:off x="838200" y="1690688"/>
            <a:ext cx="9716121" cy="4524315"/>
          </a:xfrm>
          <a:prstGeom prst="rect">
            <a:avLst/>
          </a:prstGeom>
          <a:noFill/>
        </p:spPr>
        <p:txBody>
          <a:bodyPr wrap="none" rtlCol="0">
            <a:spAutoFit/>
          </a:bodyPr>
          <a:lstStyle/>
          <a:p>
            <a:r>
              <a:rPr lang="en-US" altLang="ja-JP" sz="3200" dirty="0">
                <a:latin typeface="MS PGothic" panose="020B0600070205080204" pitchFamily="34" charset="-128"/>
                <a:ea typeface="MS PGothic" panose="020B0600070205080204" pitchFamily="34" charset="-128"/>
              </a:rPr>
              <a:t>We believe :That faith in God gives meaning</a:t>
            </a:r>
            <a:br>
              <a:rPr lang="en-US" altLang="ja-JP" sz="3200" dirty="0">
                <a:latin typeface="MS PGothic" panose="020B0600070205080204" pitchFamily="34" charset="-128"/>
                <a:ea typeface="MS PGothic" panose="020B0600070205080204" pitchFamily="34" charset="-128"/>
              </a:rPr>
            </a:br>
            <a:r>
              <a:rPr lang="en-US" altLang="ja-JP" sz="3200" dirty="0">
                <a:latin typeface="MS PGothic" panose="020B0600070205080204" pitchFamily="34" charset="-128"/>
                <a:ea typeface="MS PGothic" panose="020B0600070205080204" pitchFamily="34" charset="-128"/>
              </a:rPr>
              <a:t>and purpose to human life;</a:t>
            </a:r>
            <a:br>
              <a:rPr lang="en-US" altLang="ja-JP" sz="3200" dirty="0">
                <a:latin typeface="MS PGothic" panose="020B0600070205080204" pitchFamily="34" charset="-128"/>
                <a:ea typeface="MS PGothic" panose="020B0600070205080204" pitchFamily="34" charset="-128"/>
              </a:rPr>
            </a:br>
            <a:r>
              <a:rPr lang="en-US" altLang="ja-JP" sz="3200" dirty="0">
                <a:latin typeface="MS PGothic" panose="020B0600070205080204" pitchFamily="34" charset="-128"/>
                <a:ea typeface="MS PGothic" panose="020B0600070205080204" pitchFamily="34" charset="-128"/>
              </a:rPr>
              <a:t>That the brotherhood of man</a:t>
            </a:r>
            <a:br>
              <a:rPr lang="en-US" altLang="ja-JP" sz="3200" dirty="0">
                <a:latin typeface="MS PGothic" panose="020B0600070205080204" pitchFamily="34" charset="-128"/>
                <a:ea typeface="MS PGothic" panose="020B0600070205080204" pitchFamily="34" charset="-128"/>
              </a:rPr>
            </a:br>
            <a:r>
              <a:rPr lang="en-US" altLang="ja-JP" sz="3200" dirty="0">
                <a:latin typeface="MS PGothic" panose="020B0600070205080204" pitchFamily="34" charset="-128"/>
                <a:ea typeface="MS PGothic" panose="020B0600070205080204" pitchFamily="34" charset="-128"/>
              </a:rPr>
              <a:t>transcends the sovereignty of nations;</a:t>
            </a:r>
            <a:br>
              <a:rPr lang="en-US" altLang="ja-JP" sz="3200" dirty="0">
                <a:latin typeface="MS PGothic" panose="020B0600070205080204" pitchFamily="34" charset="-128"/>
                <a:ea typeface="MS PGothic" panose="020B0600070205080204" pitchFamily="34" charset="-128"/>
              </a:rPr>
            </a:br>
            <a:r>
              <a:rPr lang="en-US" altLang="ja-JP" sz="3200" dirty="0">
                <a:latin typeface="MS PGothic" panose="020B0600070205080204" pitchFamily="34" charset="-128"/>
                <a:ea typeface="MS PGothic" panose="020B0600070205080204" pitchFamily="34" charset="-128"/>
              </a:rPr>
              <a:t>That economic justice can best</a:t>
            </a:r>
            <a:br>
              <a:rPr lang="en-US" altLang="ja-JP" sz="3200" dirty="0">
                <a:latin typeface="MS PGothic" panose="020B0600070205080204" pitchFamily="34" charset="-128"/>
                <a:ea typeface="MS PGothic" panose="020B0600070205080204" pitchFamily="34" charset="-128"/>
              </a:rPr>
            </a:br>
            <a:r>
              <a:rPr lang="en-US" altLang="ja-JP" sz="3200" dirty="0">
                <a:latin typeface="MS PGothic" panose="020B0600070205080204" pitchFamily="34" charset="-128"/>
                <a:ea typeface="MS PGothic" panose="020B0600070205080204" pitchFamily="34" charset="-128"/>
              </a:rPr>
              <a:t>be won by free men through free enterprise;</a:t>
            </a:r>
            <a:br>
              <a:rPr lang="en-US" altLang="ja-JP" sz="3200" dirty="0">
                <a:latin typeface="MS PGothic" panose="020B0600070205080204" pitchFamily="34" charset="-128"/>
                <a:ea typeface="MS PGothic" panose="020B0600070205080204" pitchFamily="34" charset="-128"/>
              </a:rPr>
            </a:br>
            <a:r>
              <a:rPr lang="en-US" altLang="ja-JP" sz="3200" dirty="0">
                <a:latin typeface="MS PGothic" panose="020B0600070205080204" pitchFamily="34" charset="-128"/>
                <a:ea typeface="MS PGothic" panose="020B0600070205080204" pitchFamily="34" charset="-128"/>
              </a:rPr>
              <a:t>That government should be of laws rather than of men ;</a:t>
            </a:r>
            <a:br>
              <a:rPr lang="en-US" altLang="ja-JP" sz="3200" dirty="0">
                <a:latin typeface="MS PGothic" panose="020B0600070205080204" pitchFamily="34" charset="-128"/>
                <a:ea typeface="MS PGothic" panose="020B0600070205080204" pitchFamily="34" charset="-128"/>
              </a:rPr>
            </a:br>
            <a:r>
              <a:rPr lang="en-US" altLang="ja-JP" sz="3200" dirty="0">
                <a:latin typeface="MS PGothic" panose="020B0600070205080204" pitchFamily="34" charset="-128"/>
                <a:ea typeface="MS PGothic" panose="020B0600070205080204" pitchFamily="34" charset="-128"/>
              </a:rPr>
              <a:t>That earth’s great treasure lies in human personality;</a:t>
            </a:r>
            <a:br>
              <a:rPr lang="en-US" altLang="ja-JP" sz="3200" dirty="0">
                <a:latin typeface="MS PGothic" panose="020B0600070205080204" pitchFamily="34" charset="-128"/>
                <a:ea typeface="MS PGothic" panose="020B0600070205080204" pitchFamily="34" charset="-128"/>
              </a:rPr>
            </a:br>
            <a:r>
              <a:rPr lang="en-US" altLang="ja-JP" sz="3200" dirty="0">
                <a:latin typeface="MS PGothic" panose="020B0600070205080204" pitchFamily="34" charset="-128"/>
                <a:ea typeface="MS PGothic" panose="020B0600070205080204" pitchFamily="34" charset="-128"/>
              </a:rPr>
              <a:t>And that service to humanity is the best work of life.</a:t>
            </a:r>
            <a:endParaRPr kumimoji="1" lang="ja-JP" altLang="en-US" sz="3200">
              <a:latin typeface="MS PGothic" panose="020B0600070205080204" pitchFamily="34" charset="-128"/>
              <a:ea typeface="MS PGothic" panose="020B0600070205080204" pitchFamily="34" charset="-128"/>
            </a:endParaRPr>
          </a:p>
        </p:txBody>
      </p:sp>
    </p:spTree>
    <p:extLst>
      <p:ext uri="{BB962C8B-B14F-4D97-AF65-F5344CB8AC3E}">
        <p14:creationId xmlns:p14="http://schemas.microsoft.com/office/powerpoint/2010/main" val="32530850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49179AB-0A9B-104D-A55F-FAA29B231884}"/>
              </a:ext>
            </a:extLst>
          </p:cNvPr>
          <p:cNvSpPr>
            <a:spLocks noGrp="1"/>
          </p:cNvSpPr>
          <p:nvPr>
            <p:ph type="title"/>
          </p:nvPr>
        </p:nvSpPr>
        <p:spPr/>
        <p:txBody>
          <a:bodyPr/>
          <a:lstStyle/>
          <a:p>
            <a:r>
              <a:rPr lang="en-US" altLang="ja-JP" dirty="0">
                <a:latin typeface="MS PGothic" panose="020B0600070205080204" pitchFamily="34" charset="-128"/>
                <a:ea typeface="MS PGothic" panose="020B0600070205080204" pitchFamily="34" charset="-128"/>
              </a:rPr>
              <a:t>【</a:t>
            </a:r>
            <a:r>
              <a:rPr lang="ja-JP" altLang="en-US">
                <a:latin typeface="MS PGothic" panose="020B0600070205080204" pitchFamily="34" charset="-128"/>
                <a:ea typeface="MS PGothic" panose="020B0600070205080204" pitchFamily="34" charset="-128"/>
              </a:rPr>
              <a:t>和訳</a:t>
            </a:r>
            <a:r>
              <a:rPr lang="en-US" altLang="ja-JP" dirty="0">
                <a:latin typeface="MS PGothic" panose="020B0600070205080204" pitchFamily="34" charset="-128"/>
                <a:ea typeface="MS PGothic" panose="020B0600070205080204" pitchFamily="34" charset="-128"/>
              </a:rPr>
              <a:t>】</a:t>
            </a:r>
            <a:endParaRPr kumimoji="1" lang="ja-JP" altLang="en-US">
              <a:latin typeface="MS PGothic" panose="020B0600070205080204" pitchFamily="34" charset="-128"/>
              <a:ea typeface="MS PGothic" panose="020B0600070205080204" pitchFamily="34" charset="-128"/>
            </a:endParaRPr>
          </a:p>
        </p:txBody>
      </p:sp>
      <p:sp>
        <p:nvSpPr>
          <p:cNvPr id="4" name="テキスト ボックス 3">
            <a:extLst>
              <a:ext uri="{FF2B5EF4-FFF2-40B4-BE49-F238E27FC236}">
                <a16:creationId xmlns:a16="http://schemas.microsoft.com/office/drawing/2014/main" id="{D22EAB87-5DCE-7F4B-B04F-63626B20BC02}"/>
              </a:ext>
            </a:extLst>
          </p:cNvPr>
          <p:cNvSpPr txBox="1"/>
          <p:nvPr/>
        </p:nvSpPr>
        <p:spPr>
          <a:xfrm>
            <a:off x="838200" y="1690688"/>
            <a:ext cx="11674991" cy="2246769"/>
          </a:xfrm>
          <a:prstGeom prst="rect">
            <a:avLst/>
          </a:prstGeom>
          <a:noFill/>
        </p:spPr>
        <p:txBody>
          <a:bodyPr wrap="none" rtlCol="0">
            <a:spAutoFit/>
          </a:bodyPr>
          <a:lstStyle/>
          <a:p>
            <a:r>
              <a:rPr lang="ja-JP" altLang="en-US" sz="2800">
                <a:latin typeface="MS PGothic" panose="020B0600070205080204" pitchFamily="34" charset="-128"/>
                <a:ea typeface="MS PGothic" panose="020B0600070205080204" pitchFamily="34" charset="-128"/>
              </a:rPr>
              <a:t>我々はかく信じる； </a:t>
            </a:r>
            <a:br>
              <a:rPr lang="ja-JP" altLang="en-US" sz="2800">
                <a:latin typeface="MS PGothic" panose="020B0600070205080204" pitchFamily="34" charset="-128"/>
                <a:ea typeface="MS PGothic" panose="020B0600070205080204" pitchFamily="34" charset="-128"/>
              </a:rPr>
            </a:br>
            <a:r>
              <a:rPr lang="ja-JP" altLang="en-US" sz="2800">
                <a:latin typeface="MS PGothic" panose="020B0600070205080204" pitchFamily="34" charset="-128"/>
                <a:ea typeface="MS PGothic" panose="020B0600070205080204" pitchFamily="34" charset="-128"/>
              </a:rPr>
              <a:t>信仰は人生に意義と目的を与え人類の同胞愛は国家の主権を超越し</a:t>
            </a:r>
            <a:br>
              <a:rPr lang="ja-JP" altLang="en-US" sz="2800">
                <a:latin typeface="MS PGothic" panose="020B0600070205080204" pitchFamily="34" charset="-128"/>
                <a:ea typeface="MS PGothic" panose="020B0600070205080204" pitchFamily="34" charset="-128"/>
              </a:rPr>
            </a:br>
            <a:r>
              <a:rPr lang="ja-JP" altLang="en-US" sz="2800">
                <a:latin typeface="MS PGothic" panose="020B0600070205080204" pitchFamily="34" charset="-128"/>
                <a:ea typeface="MS PGothic" panose="020B0600070205080204" pitchFamily="34" charset="-128"/>
              </a:rPr>
              <a:t>正しい経済の発展は自由経済社会を通じて最もよく達成され</a:t>
            </a:r>
            <a:br>
              <a:rPr lang="ja-JP" altLang="en-US" sz="2800">
                <a:latin typeface="MS PGothic" panose="020B0600070205080204" pitchFamily="34" charset="-128"/>
                <a:ea typeface="MS PGothic" panose="020B0600070205080204" pitchFamily="34" charset="-128"/>
              </a:rPr>
            </a:br>
            <a:r>
              <a:rPr lang="ja-JP" altLang="en-US" sz="2800">
                <a:latin typeface="MS PGothic" panose="020B0600070205080204" pitchFamily="34" charset="-128"/>
                <a:ea typeface="MS PGothic" panose="020B0600070205080204" pitchFamily="34" charset="-128"/>
              </a:rPr>
              <a:t>政治は人によって左右されず法によって運営さるべきものであり</a:t>
            </a:r>
            <a:br>
              <a:rPr lang="ja-JP" altLang="en-US" sz="2800">
                <a:latin typeface="MS PGothic" panose="020B0600070205080204" pitchFamily="34" charset="-128"/>
                <a:ea typeface="MS PGothic" panose="020B0600070205080204" pitchFamily="34" charset="-128"/>
              </a:rPr>
            </a:br>
            <a:r>
              <a:rPr lang="ja-JP" altLang="en-US" sz="2800">
                <a:latin typeface="MS PGothic" panose="020B0600070205080204" pitchFamily="34" charset="-128"/>
                <a:ea typeface="MS PGothic" panose="020B0600070205080204" pitchFamily="34" charset="-128"/>
              </a:rPr>
              <a:t>人間の個性はこの世の至宝であり人類への奉仕が人生最善の仕事である</a:t>
            </a:r>
            <a:endParaRPr kumimoji="1" lang="ja-JP" altLang="en-US" sz="2800">
              <a:latin typeface="MS PGothic" panose="020B0600070205080204" pitchFamily="34" charset="-128"/>
              <a:ea typeface="MS PGothic" panose="020B0600070205080204" pitchFamily="34" charset="-128"/>
            </a:endParaRPr>
          </a:p>
        </p:txBody>
      </p:sp>
    </p:spTree>
    <p:extLst>
      <p:ext uri="{BB962C8B-B14F-4D97-AF65-F5344CB8AC3E}">
        <p14:creationId xmlns:p14="http://schemas.microsoft.com/office/powerpoint/2010/main" val="33952656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C367516-05FE-5241-946D-BFEA927162AA}"/>
              </a:ext>
            </a:extLst>
          </p:cNvPr>
          <p:cNvSpPr>
            <a:spLocks noGrp="1"/>
          </p:cNvSpPr>
          <p:nvPr>
            <p:ph type="title"/>
          </p:nvPr>
        </p:nvSpPr>
        <p:spPr/>
        <p:txBody>
          <a:bodyPr/>
          <a:lstStyle/>
          <a:p>
            <a:r>
              <a:rPr lang="en-US" altLang="ja-JP" b="1" dirty="0">
                <a:latin typeface="MS PGothic" panose="020B0600070205080204" pitchFamily="34" charset="-128"/>
                <a:ea typeface="MS PGothic" panose="020B0600070205080204" pitchFamily="34" charset="-128"/>
              </a:rPr>
              <a:t>JCI MISSION</a:t>
            </a:r>
            <a:endParaRPr kumimoji="1" lang="ja-JP" altLang="en-US">
              <a:latin typeface="MS PGothic" panose="020B0600070205080204" pitchFamily="34" charset="-128"/>
              <a:ea typeface="MS PGothic" panose="020B0600070205080204" pitchFamily="34" charset="-128"/>
            </a:endParaRPr>
          </a:p>
        </p:txBody>
      </p:sp>
      <p:sp>
        <p:nvSpPr>
          <p:cNvPr id="4" name="テキスト ボックス 3">
            <a:extLst>
              <a:ext uri="{FF2B5EF4-FFF2-40B4-BE49-F238E27FC236}">
                <a16:creationId xmlns:a16="http://schemas.microsoft.com/office/drawing/2014/main" id="{6FB11841-E4A7-EB41-83DB-2AB28979439C}"/>
              </a:ext>
            </a:extLst>
          </p:cNvPr>
          <p:cNvSpPr txBox="1"/>
          <p:nvPr/>
        </p:nvSpPr>
        <p:spPr>
          <a:xfrm>
            <a:off x="838200" y="1690688"/>
            <a:ext cx="10617009" cy="3416320"/>
          </a:xfrm>
          <a:prstGeom prst="rect">
            <a:avLst/>
          </a:prstGeom>
          <a:noFill/>
        </p:spPr>
        <p:txBody>
          <a:bodyPr wrap="none" rtlCol="0">
            <a:spAutoFit/>
          </a:bodyPr>
          <a:lstStyle/>
          <a:p>
            <a:r>
              <a:rPr lang="en-US" altLang="ja-JP" sz="3600" dirty="0">
                <a:latin typeface="MS PGothic" panose="020B0600070205080204" pitchFamily="34" charset="-128"/>
                <a:ea typeface="MS PGothic" panose="020B0600070205080204" pitchFamily="34" charset="-128"/>
              </a:rPr>
              <a:t>To provide development opportunities </a:t>
            </a:r>
          </a:p>
          <a:p>
            <a:r>
              <a:rPr lang="en-US" altLang="ja-JP" sz="3600" dirty="0">
                <a:latin typeface="MS PGothic" panose="020B0600070205080204" pitchFamily="34" charset="-128"/>
                <a:ea typeface="MS PGothic" panose="020B0600070205080204" pitchFamily="34" charset="-128"/>
              </a:rPr>
              <a:t>that empower young people to create positive change.</a:t>
            </a:r>
            <a:br>
              <a:rPr lang="en-US" altLang="ja-JP" sz="3600" dirty="0">
                <a:latin typeface="MS PGothic" panose="020B0600070205080204" pitchFamily="34" charset="-128"/>
                <a:ea typeface="MS PGothic" panose="020B0600070205080204" pitchFamily="34" charset="-128"/>
              </a:rPr>
            </a:br>
            <a:r>
              <a:rPr lang="en-US" altLang="ja-JP" sz="3600" dirty="0">
                <a:latin typeface="MS PGothic" panose="020B0600070205080204" pitchFamily="34" charset="-128"/>
                <a:ea typeface="MS PGothic" panose="020B0600070205080204" pitchFamily="34" charset="-128"/>
              </a:rPr>
              <a:t>■</a:t>
            </a:r>
            <a:r>
              <a:rPr lang="ja-JP" altLang="en-US" sz="3600">
                <a:latin typeface="MS PGothic" panose="020B0600070205080204" pitchFamily="34" charset="-128"/>
                <a:ea typeface="MS PGothic" panose="020B0600070205080204" pitchFamily="34" charset="-128"/>
              </a:rPr>
              <a:t>和訳</a:t>
            </a:r>
            <a:br>
              <a:rPr lang="ja-JP" altLang="en-US" sz="3600">
                <a:latin typeface="MS PGothic" panose="020B0600070205080204" pitchFamily="34" charset="-128"/>
                <a:ea typeface="MS PGothic" panose="020B0600070205080204" pitchFamily="34" charset="-128"/>
              </a:rPr>
            </a:br>
            <a:r>
              <a:rPr lang="en-US" altLang="ja-JP" sz="3600" dirty="0">
                <a:latin typeface="MS PGothic" panose="020B0600070205080204" pitchFamily="34" charset="-128"/>
                <a:ea typeface="MS PGothic" panose="020B0600070205080204" pitchFamily="34" charset="-128"/>
              </a:rPr>
              <a:t>JCI</a:t>
            </a:r>
            <a:r>
              <a:rPr lang="ja-JP" altLang="en-US" sz="3600">
                <a:latin typeface="MS PGothic" panose="020B0600070205080204" pitchFamily="34" charset="-128"/>
                <a:ea typeface="MS PGothic" panose="020B0600070205080204" pitchFamily="34" charset="-128"/>
              </a:rPr>
              <a:t>のミッション（使命）</a:t>
            </a:r>
            <a:br>
              <a:rPr lang="ja-JP" altLang="en-US" sz="3600">
                <a:latin typeface="MS PGothic" panose="020B0600070205080204" pitchFamily="34" charset="-128"/>
                <a:ea typeface="MS PGothic" panose="020B0600070205080204" pitchFamily="34" charset="-128"/>
              </a:rPr>
            </a:br>
            <a:r>
              <a:rPr lang="ja-JP" altLang="en-US" sz="3600">
                <a:latin typeface="MS PGothic" panose="020B0600070205080204" pitchFamily="34" charset="-128"/>
                <a:ea typeface="MS PGothic" panose="020B0600070205080204" pitchFamily="34" charset="-128"/>
              </a:rPr>
              <a:t>青年が積極的な変革を創造し開拓するために、</a:t>
            </a:r>
            <a:endParaRPr lang="en-US" altLang="ja-JP" sz="3600" dirty="0">
              <a:latin typeface="MS PGothic" panose="020B0600070205080204" pitchFamily="34" charset="-128"/>
              <a:ea typeface="MS PGothic" panose="020B0600070205080204" pitchFamily="34" charset="-128"/>
            </a:endParaRPr>
          </a:p>
          <a:p>
            <a:r>
              <a:rPr lang="ja-JP" altLang="en-US" sz="3600">
                <a:latin typeface="MS PGothic" panose="020B0600070205080204" pitchFamily="34" charset="-128"/>
                <a:ea typeface="MS PGothic" panose="020B0600070205080204" pitchFamily="34" charset="-128"/>
              </a:rPr>
              <a:t>能動的に活動できる機会を提供する。</a:t>
            </a:r>
            <a:endParaRPr kumimoji="1" lang="ja-JP" altLang="en-US" sz="3600">
              <a:latin typeface="MS PGothic" panose="020B0600070205080204" pitchFamily="34" charset="-128"/>
              <a:ea typeface="MS PGothic" panose="020B0600070205080204" pitchFamily="34" charset="-128"/>
            </a:endParaRPr>
          </a:p>
        </p:txBody>
      </p:sp>
    </p:spTree>
    <p:extLst>
      <p:ext uri="{BB962C8B-B14F-4D97-AF65-F5344CB8AC3E}">
        <p14:creationId xmlns:p14="http://schemas.microsoft.com/office/powerpoint/2010/main" val="27592431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04385E9-C128-0E48-9515-4DB14A7E98E0}"/>
              </a:ext>
            </a:extLst>
          </p:cNvPr>
          <p:cNvSpPr>
            <a:spLocks noGrp="1"/>
          </p:cNvSpPr>
          <p:nvPr>
            <p:ph type="title"/>
          </p:nvPr>
        </p:nvSpPr>
        <p:spPr/>
        <p:txBody>
          <a:bodyPr/>
          <a:lstStyle/>
          <a:p>
            <a:r>
              <a:rPr lang="en-US" altLang="ja-JP" b="1" dirty="0">
                <a:latin typeface="MS PGothic" panose="020B0600070205080204" pitchFamily="34" charset="-128"/>
                <a:ea typeface="MS PGothic" panose="020B0600070205080204" pitchFamily="34" charset="-128"/>
              </a:rPr>
              <a:t>JCI VISION</a:t>
            </a:r>
            <a:endParaRPr kumimoji="1" lang="ja-JP" altLang="en-US">
              <a:latin typeface="MS PGothic" panose="020B0600070205080204" pitchFamily="34" charset="-128"/>
              <a:ea typeface="MS PGothic" panose="020B0600070205080204" pitchFamily="34" charset="-128"/>
            </a:endParaRPr>
          </a:p>
        </p:txBody>
      </p:sp>
      <p:sp>
        <p:nvSpPr>
          <p:cNvPr id="4" name="テキスト ボックス 3">
            <a:extLst>
              <a:ext uri="{FF2B5EF4-FFF2-40B4-BE49-F238E27FC236}">
                <a16:creationId xmlns:a16="http://schemas.microsoft.com/office/drawing/2014/main" id="{4AABC721-E9D6-A04D-B0DB-19CD3FFFE79D}"/>
              </a:ext>
            </a:extLst>
          </p:cNvPr>
          <p:cNvSpPr txBox="1"/>
          <p:nvPr/>
        </p:nvSpPr>
        <p:spPr>
          <a:xfrm>
            <a:off x="731520" y="1690688"/>
            <a:ext cx="11125161" cy="2246769"/>
          </a:xfrm>
          <a:prstGeom prst="rect">
            <a:avLst/>
          </a:prstGeom>
          <a:noFill/>
        </p:spPr>
        <p:txBody>
          <a:bodyPr wrap="none" rtlCol="0">
            <a:spAutoFit/>
          </a:bodyPr>
          <a:lstStyle/>
          <a:p>
            <a:r>
              <a:rPr lang="en-US" altLang="ja-JP" sz="3600" dirty="0">
                <a:latin typeface="MS PGothic" panose="020B0600070205080204" pitchFamily="34" charset="-128"/>
                <a:ea typeface="MS PGothic" panose="020B0600070205080204" pitchFamily="34" charset="-128"/>
              </a:rPr>
              <a:t>To be the leading global network of young active citizens</a:t>
            </a:r>
            <a:br>
              <a:rPr lang="en-US" altLang="ja-JP" sz="3600" dirty="0">
                <a:latin typeface="MS PGothic" panose="020B0600070205080204" pitchFamily="34" charset="-128"/>
                <a:ea typeface="MS PGothic" panose="020B0600070205080204" pitchFamily="34" charset="-128"/>
              </a:rPr>
            </a:br>
            <a:r>
              <a:rPr lang="en-US" altLang="ja-JP" sz="3600" dirty="0">
                <a:latin typeface="MS PGothic" panose="020B0600070205080204" pitchFamily="34" charset="-128"/>
                <a:ea typeface="MS PGothic" panose="020B0600070205080204" pitchFamily="34" charset="-128"/>
              </a:rPr>
              <a:t>■</a:t>
            </a:r>
            <a:r>
              <a:rPr lang="ja-JP" altLang="en-US" sz="3600">
                <a:latin typeface="MS PGothic" panose="020B0600070205080204" pitchFamily="34" charset="-128"/>
                <a:ea typeface="MS PGothic" panose="020B0600070205080204" pitchFamily="34" charset="-128"/>
              </a:rPr>
              <a:t>和約</a:t>
            </a:r>
            <a:br>
              <a:rPr lang="ja-JP" altLang="en-US" sz="3600">
                <a:latin typeface="MS PGothic" panose="020B0600070205080204" pitchFamily="34" charset="-128"/>
                <a:ea typeface="MS PGothic" panose="020B0600070205080204" pitchFamily="34" charset="-128"/>
              </a:rPr>
            </a:br>
            <a:r>
              <a:rPr lang="en-US" altLang="ja-JP" sz="3600" dirty="0">
                <a:latin typeface="MS PGothic" panose="020B0600070205080204" pitchFamily="34" charset="-128"/>
                <a:ea typeface="MS PGothic" panose="020B0600070205080204" pitchFamily="34" charset="-128"/>
              </a:rPr>
              <a:t>JCI</a:t>
            </a:r>
            <a:r>
              <a:rPr lang="ja-JP" altLang="en-US" sz="3600">
                <a:latin typeface="MS PGothic" panose="020B0600070205080204" pitchFamily="34" charset="-128"/>
                <a:ea typeface="MS PGothic" panose="020B0600070205080204" pitchFamily="34" charset="-128"/>
              </a:rPr>
              <a:t>のビジョンは、</a:t>
            </a:r>
            <a:endParaRPr lang="en-US" altLang="ja-JP" sz="3600" dirty="0">
              <a:latin typeface="MS PGothic" panose="020B0600070205080204" pitchFamily="34" charset="-128"/>
              <a:ea typeface="MS PGothic" panose="020B0600070205080204" pitchFamily="34" charset="-128"/>
            </a:endParaRPr>
          </a:p>
          <a:p>
            <a:r>
              <a:rPr lang="ja-JP" altLang="en-US" sz="3200">
                <a:latin typeface="MS PGothic" panose="020B0600070205080204" pitchFamily="34" charset="-128"/>
                <a:ea typeface="MS PGothic" panose="020B0600070205080204" pitchFamily="34" charset="-128"/>
              </a:rPr>
              <a:t>「若き能動的市民のトップ・グローバル・ネットワークになること」</a:t>
            </a:r>
            <a:endParaRPr kumimoji="1" lang="ja-JP" altLang="en-US" sz="3200">
              <a:latin typeface="MS PGothic" panose="020B0600070205080204" pitchFamily="34" charset="-128"/>
              <a:ea typeface="MS PGothic" panose="020B0600070205080204" pitchFamily="34" charset="-128"/>
            </a:endParaRPr>
          </a:p>
        </p:txBody>
      </p:sp>
    </p:spTree>
    <p:extLst>
      <p:ext uri="{BB962C8B-B14F-4D97-AF65-F5344CB8AC3E}">
        <p14:creationId xmlns:p14="http://schemas.microsoft.com/office/powerpoint/2010/main" val="40076028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3F04706-F216-BA4A-B20B-ACB2B430CC09}"/>
              </a:ext>
            </a:extLst>
          </p:cNvPr>
          <p:cNvSpPr>
            <a:spLocks noGrp="1"/>
          </p:cNvSpPr>
          <p:nvPr>
            <p:ph type="title"/>
          </p:nvPr>
        </p:nvSpPr>
        <p:spPr/>
        <p:txBody>
          <a:bodyPr/>
          <a:lstStyle/>
          <a:p>
            <a:r>
              <a:rPr lang="en-US" altLang="ja-JP" b="1" dirty="0">
                <a:latin typeface="MS PGothic" panose="020B0600070205080204" pitchFamily="34" charset="-128"/>
                <a:ea typeface="MS PGothic" panose="020B0600070205080204" pitchFamily="34" charset="-128"/>
              </a:rPr>
              <a:t>JC</a:t>
            </a:r>
            <a:r>
              <a:rPr lang="ja-JP" altLang="en-US" b="1">
                <a:latin typeface="MS PGothic" panose="020B0600070205080204" pitchFamily="34" charset="-128"/>
                <a:ea typeface="MS PGothic" panose="020B0600070205080204" pitchFamily="34" charset="-128"/>
              </a:rPr>
              <a:t>宣言</a:t>
            </a:r>
            <a:endParaRPr kumimoji="1" lang="ja-JP" altLang="en-US">
              <a:latin typeface="MS PGothic" panose="020B0600070205080204" pitchFamily="34" charset="-128"/>
              <a:ea typeface="MS PGothic" panose="020B0600070205080204" pitchFamily="34" charset="-128"/>
            </a:endParaRPr>
          </a:p>
        </p:txBody>
      </p:sp>
      <p:sp>
        <p:nvSpPr>
          <p:cNvPr id="4" name="テキスト ボックス 3">
            <a:extLst>
              <a:ext uri="{FF2B5EF4-FFF2-40B4-BE49-F238E27FC236}">
                <a16:creationId xmlns:a16="http://schemas.microsoft.com/office/drawing/2014/main" id="{AA73FD1D-232A-684E-9F4F-36C969F80B11}"/>
              </a:ext>
            </a:extLst>
          </p:cNvPr>
          <p:cNvSpPr txBox="1"/>
          <p:nvPr/>
        </p:nvSpPr>
        <p:spPr>
          <a:xfrm>
            <a:off x="838200" y="1690688"/>
            <a:ext cx="9660017" cy="3785652"/>
          </a:xfrm>
          <a:prstGeom prst="rect">
            <a:avLst/>
          </a:prstGeom>
          <a:noFill/>
        </p:spPr>
        <p:txBody>
          <a:bodyPr wrap="none" rtlCol="0">
            <a:spAutoFit/>
          </a:bodyPr>
          <a:lstStyle/>
          <a:p>
            <a:r>
              <a:rPr lang="ja-JP" altLang="en-US" sz="4000">
                <a:latin typeface="MS PGothic" panose="020B0600070205080204" pitchFamily="34" charset="-128"/>
                <a:ea typeface="MS PGothic" panose="020B0600070205080204" pitchFamily="34" charset="-128"/>
              </a:rPr>
              <a:t>日本の青年会議所は</a:t>
            </a:r>
            <a:br>
              <a:rPr lang="ja-JP" altLang="en-US" sz="4000">
                <a:latin typeface="MS PGothic" panose="020B0600070205080204" pitchFamily="34" charset="-128"/>
                <a:ea typeface="MS PGothic" panose="020B0600070205080204" pitchFamily="34" charset="-128"/>
              </a:rPr>
            </a:br>
            <a:r>
              <a:rPr lang="ja-JP" altLang="en-US" sz="4000">
                <a:latin typeface="MS PGothic" panose="020B0600070205080204" pitchFamily="34" charset="-128"/>
                <a:ea typeface="MS PGothic" panose="020B0600070205080204" pitchFamily="34" charset="-128"/>
              </a:rPr>
              <a:t>混沌という未知の可能性を切り拓き</a:t>
            </a:r>
            <a:br>
              <a:rPr lang="ja-JP" altLang="en-US" sz="4000">
                <a:latin typeface="MS PGothic" panose="020B0600070205080204" pitchFamily="34" charset="-128"/>
                <a:ea typeface="MS PGothic" panose="020B0600070205080204" pitchFamily="34" charset="-128"/>
              </a:rPr>
            </a:br>
            <a:r>
              <a:rPr lang="ja-JP" altLang="en-US" sz="4000">
                <a:latin typeface="MS PGothic" panose="020B0600070205080204" pitchFamily="34" charset="-128"/>
                <a:ea typeface="MS PGothic" panose="020B0600070205080204" pitchFamily="34" charset="-128"/>
              </a:rPr>
              <a:t>個人の自立性と社会の公共性が</a:t>
            </a:r>
            <a:br>
              <a:rPr lang="ja-JP" altLang="en-US" sz="4000">
                <a:latin typeface="MS PGothic" panose="020B0600070205080204" pitchFamily="34" charset="-128"/>
                <a:ea typeface="MS PGothic" panose="020B0600070205080204" pitchFamily="34" charset="-128"/>
              </a:rPr>
            </a:br>
            <a:r>
              <a:rPr lang="ja-JP" altLang="en-US" sz="4000">
                <a:latin typeface="MS PGothic" panose="020B0600070205080204" pitchFamily="34" charset="-128"/>
                <a:ea typeface="MS PGothic" panose="020B0600070205080204" pitchFamily="34" charset="-128"/>
              </a:rPr>
              <a:t>生き生きと協和する確かな時代を築くために</a:t>
            </a:r>
            <a:br>
              <a:rPr lang="ja-JP" altLang="en-US" sz="4000">
                <a:latin typeface="MS PGothic" panose="020B0600070205080204" pitchFamily="34" charset="-128"/>
                <a:ea typeface="MS PGothic" panose="020B0600070205080204" pitchFamily="34" charset="-128"/>
              </a:rPr>
            </a:br>
            <a:r>
              <a:rPr lang="ja-JP" altLang="en-US" sz="4000">
                <a:latin typeface="MS PGothic" panose="020B0600070205080204" pitchFamily="34" charset="-128"/>
                <a:ea typeface="MS PGothic" panose="020B0600070205080204" pitchFamily="34" charset="-128"/>
              </a:rPr>
              <a:t>率先して行動することを宣言する</a:t>
            </a:r>
            <a:br>
              <a:rPr lang="ja-JP" altLang="en-US" sz="4000">
                <a:latin typeface="MS PGothic" panose="020B0600070205080204" pitchFamily="34" charset="-128"/>
                <a:ea typeface="MS PGothic" panose="020B0600070205080204" pitchFamily="34" charset="-128"/>
              </a:rPr>
            </a:br>
            <a:r>
              <a:rPr lang="ja-JP" altLang="en-US" sz="4000">
                <a:latin typeface="MS PGothic" panose="020B0600070205080204" pitchFamily="34" charset="-128"/>
                <a:ea typeface="MS PGothic" panose="020B0600070205080204" pitchFamily="34" charset="-128"/>
              </a:rPr>
              <a:t>（</a:t>
            </a:r>
            <a:r>
              <a:rPr lang="en-US" altLang="ja-JP" sz="4000" dirty="0">
                <a:latin typeface="MS PGothic" panose="020B0600070205080204" pitchFamily="34" charset="-128"/>
                <a:ea typeface="MS PGothic" panose="020B0600070205080204" pitchFamily="34" charset="-128"/>
              </a:rPr>
              <a:t>2001</a:t>
            </a:r>
            <a:r>
              <a:rPr lang="ja-JP" altLang="en-US" sz="4000">
                <a:latin typeface="MS PGothic" panose="020B0600070205080204" pitchFamily="34" charset="-128"/>
                <a:ea typeface="MS PGothic" panose="020B0600070205080204" pitchFamily="34" charset="-128"/>
              </a:rPr>
              <a:t>年</a:t>
            </a:r>
            <a:r>
              <a:rPr lang="en-US" altLang="ja-JP" sz="4000" dirty="0">
                <a:latin typeface="MS PGothic" panose="020B0600070205080204" pitchFamily="34" charset="-128"/>
                <a:ea typeface="MS PGothic" panose="020B0600070205080204" pitchFamily="34" charset="-128"/>
              </a:rPr>
              <a:t>10</a:t>
            </a:r>
            <a:r>
              <a:rPr lang="ja-JP" altLang="en-US" sz="4000">
                <a:latin typeface="MS PGothic" panose="020B0600070205080204" pitchFamily="34" charset="-128"/>
                <a:ea typeface="MS PGothic" panose="020B0600070205080204" pitchFamily="34" charset="-128"/>
              </a:rPr>
              <a:t>月</a:t>
            </a:r>
            <a:r>
              <a:rPr lang="en-US" altLang="ja-JP" sz="4000" dirty="0">
                <a:latin typeface="MS PGothic" panose="020B0600070205080204" pitchFamily="34" charset="-128"/>
                <a:ea typeface="MS PGothic" panose="020B0600070205080204" pitchFamily="34" charset="-128"/>
              </a:rPr>
              <a:t>12</a:t>
            </a:r>
            <a:r>
              <a:rPr lang="ja-JP" altLang="en-US" sz="4000">
                <a:latin typeface="MS PGothic" panose="020B0600070205080204" pitchFamily="34" charset="-128"/>
                <a:ea typeface="MS PGothic" panose="020B0600070205080204" pitchFamily="34" charset="-128"/>
              </a:rPr>
              <a:t>日全国会員大会総会採択）</a:t>
            </a:r>
            <a:endParaRPr kumimoji="1" lang="ja-JP" altLang="en-US" sz="4000">
              <a:latin typeface="MS PGothic" panose="020B0600070205080204" pitchFamily="34" charset="-128"/>
              <a:ea typeface="MS PGothic" panose="020B0600070205080204" pitchFamily="34" charset="-128"/>
            </a:endParaRPr>
          </a:p>
        </p:txBody>
      </p:sp>
    </p:spTree>
    <p:extLst>
      <p:ext uri="{BB962C8B-B14F-4D97-AF65-F5344CB8AC3E}">
        <p14:creationId xmlns:p14="http://schemas.microsoft.com/office/powerpoint/2010/main" val="32389346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E219667-CC33-4849-9B8E-298DAA464320}"/>
              </a:ext>
            </a:extLst>
          </p:cNvPr>
          <p:cNvSpPr>
            <a:spLocks noGrp="1"/>
          </p:cNvSpPr>
          <p:nvPr>
            <p:ph type="title"/>
          </p:nvPr>
        </p:nvSpPr>
        <p:spPr/>
        <p:txBody>
          <a:bodyPr/>
          <a:lstStyle/>
          <a:p>
            <a:r>
              <a:rPr lang="ja-JP" altLang="en-US" b="1">
                <a:latin typeface="MS PGothic" panose="020B0600070205080204" pitchFamily="34" charset="-128"/>
                <a:ea typeface="MS PGothic" panose="020B0600070205080204" pitchFamily="34" charset="-128"/>
              </a:rPr>
              <a:t>綱領</a:t>
            </a:r>
            <a:endParaRPr kumimoji="1" lang="ja-JP" altLang="en-US">
              <a:latin typeface="MS PGothic" panose="020B0600070205080204" pitchFamily="34" charset="-128"/>
              <a:ea typeface="MS PGothic" panose="020B0600070205080204" pitchFamily="34" charset="-128"/>
            </a:endParaRPr>
          </a:p>
        </p:txBody>
      </p:sp>
      <p:sp>
        <p:nvSpPr>
          <p:cNvPr id="4" name="テキスト ボックス 3">
            <a:extLst>
              <a:ext uri="{FF2B5EF4-FFF2-40B4-BE49-F238E27FC236}">
                <a16:creationId xmlns:a16="http://schemas.microsoft.com/office/drawing/2014/main" id="{6EE06934-EFAB-7040-B70A-49B39826F3F8}"/>
              </a:ext>
            </a:extLst>
          </p:cNvPr>
          <p:cNvSpPr txBox="1"/>
          <p:nvPr/>
        </p:nvSpPr>
        <p:spPr>
          <a:xfrm>
            <a:off x="838200" y="1690688"/>
            <a:ext cx="10527241" cy="4154984"/>
          </a:xfrm>
          <a:prstGeom prst="rect">
            <a:avLst/>
          </a:prstGeom>
          <a:noFill/>
        </p:spPr>
        <p:txBody>
          <a:bodyPr wrap="none" rtlCol="0">
            <a:spAutoFit/>
          </a:bodyPr>
          <a:lstStyle/>
          <a:p>
            <a:r>
              <a:rPr lang="ja-JP" altLang="en-US" sz="4400">
                <a:latin typeface="MS PGothic" panose="020B0600070205080204" pitchFamily="34" charset="-128"/>
                <a:ea typeface="MS PGothic" panose="020B0600070205080204" pitchFamily="34" charset="-128"/>
              </a:rPr>
              <a:t>われわれ</a:t>
            </a:r>
            <a:r>
              <a:rPr lang="en-US" altLang="ja-JP" sz="4400" dirty="0">
                <a:latin typeface="MS PGothic" panose="020B0600070205080204" pitchFamily="34" charset="-128"/>
                <a:ea typeface="MS PGothic" panose="020B0600070205080204" pitchFamily="34" charset="-128"/>
              </a:rPr>
              <a:t>JAYCEE</a:t>
            </a:r>
            <a:r>
              <a:rPr lang="ja-JP" altLang="en-US" sz="4400">
                <a:latin typeface="MS PGothic" panose="020B0600070205080204" pitchFamily="34" charset="-128"/>
                <a:ea typeface="MS PGothic" panose="020B0600070205080204" pitchFamily="34" charset="-128"/>
              </a:rPr>
              <a:t>は</a:t>
            </a:r>
            <a:br>
              <a:rPr lang="ja-JP" altLang="en-US" sz="4400">
                <a:latin typeface="MS PGothic" panose="020B0600070205080204" pitchFamily="34" charset="-128"/>
                <a:ea typeface="MS PGothic" panose="020B0600070205080204" pitchFamily="34" charset="-128"/>
              </a:rPr>
            </a:br>
            <a:r>
              <a:rPr lang="ja-JP" altLang="en-US" sz="4400">
                <a:latin typeface="MS PGothic" panose="020B0600070205080204" pitchFamily="34" charset="-128"/>
                <a:ea typeface="MS PGothic" panose="020B0600070205080204" pitchFamily="34" charset="-128"/>
              </a:rPr>
              <a:t>社会的・国家的・国際的な責任を自覚し</a:t>
            </a:r>
            <a:br>
              <a:rPr lang="ja-JP" altLang="en-US" sz="4400">
                <a:latin typeface="MS PGothic" panose="020B0600070205080204" pitchFamily="34" charset="-128"/>
                <a:ea typeface="MS PGothic" panose="020B0600070205080204" pitchFamily="34" charset="-128"/>
              </a:rPr>
            </a:br>
            <a:r>
              <a:rPr lang="ja-JP" altLang="en-US" sz="4400">
                <a:latin typeface="MS PGothic" panose="020B0600070205080204" pitchFamily="34" charset="-128"/>
                <a:ea typeface="MS PGothic" panose="020B0600070205080204" pitchFamily="34" charset="-128"/>
              </a:rPr>
              <a:t>志を同じうする者、相集い、力を合わせ</a:t>
            </a:r>
            <a:br>
              <a:rPr lang="ja-JP" altLang="en-US" sz="4400">
                <a:latin typeface="MS PGothic" panose="020B0600070205080204" pitchFamily="34" charset="-128"/>
                <a:ea typeface="MS PGothic" panose="020B0600070205080204" pitchFamily="34" charset="-128"/>
              </a:rPr>
            </a:br>
            <a:r>
              <a:rPr lang="ja-JP" altLang="en-US" sz="4400">
                <a:latin typeface="MS PGothic" panose="020B0600070205080204" pitchFamily="34" charset="-128"/>
                <a:ea typeface="MS PGothic" panose="020B0600070205080204" pitchFamily="34" charset="-128"/>
              </a:rPr>
              <a:t>青年としての英知と勇気と情熱をもって</a:t>
            </a:r>
            <a:br>
              <a:rPr lang="ja-JP" altLang="en-US" sz="4400">
                <a:latin typeface="MS PGothic" panose="020B0600070205080204" pitchFamily="34" charset="-128"/>
                <a:ea typeface="MS PGothic" panose="020B0600070205080204" pitchFamily="34" charset="-128"/>
              </a:rPr>
            </a:br>
            <a:r>
              <a:rPr lang="ja-JP" altLang="en-US" sz="4400">
                <a:latin typeface="MS PGothic" panose="020B0600070205080204" pitchFamily="34" charset="-128"/>
                <a:ea typeface="MS PGothic" panose="020B0600070205080204" pitchFamily="34" charset="-128"/>
              </a:rPr>
              <a:t>明るい豊かな社会を築き上げよう</a:t>
            </a:r>
            <a:br>
              <a:rPr lang="ja-JP" altLang="en-US" sz="4400">
                <a:latin typeface="MS PGothic" panose="020B0600070205080204" pitchFamily="34" charset="-128"/>
                <a:ea typeface="MS PGothic" panose="020B0600070205080204" pitchFamily="34" charset="-128"/>
              </a:rPr>
            </a:br>
            <a:r>
              <a:rPr lang="ja-JP" altLang="en-US" sz="4400">
                <a:latin typeface="MS PGothic" panose="020B0600070205080204" pitchFamily="34" charset="-128"/>
                <a:ea typeface="MS PGothic" panose="020B0600070205080204" pitchFamily="34" charset="-128"/>
              </a:rPr>
              <a:t>（</a:t>
            </a:r>
            <a:r>
              <a:rPr lang="en-US" altLang="ja-JP" sz="4400" dirty="0">
                <a:latin typeface="MS PGothic" panose="020B0600070205080204" pitchFamily="34" charset="-128"/>
                <a:ea typeface="MS PGothic" panose="020B0600070205080204" pitchFamily="34" charset="-128"/>
              </a:rPr>
              <a:t>1960</a:t>
            </a:r>
            <a:r>
              <a:rPr lang="ja-JP" altLang="en-US" sz="4400">
                <a:latin typeface="MS PGothic" panose="020B0600070205080204" pitchFamily="34" charset="-128"/>
                <a:ea typeface="MS PGothic" panose="020B0600070205080204" pitchFamily="34" charset="-128"/>
              </a:rPr>
              <a:t>年</a:t>
            </a:r>
            <a:r>
              <a:rPr lang="en-US" altLang="ja-JP" sz="4400" dirty="0">
                <a:latin typeface="MS PGothic" panose="020B0600070205080204" pitchFamily="34" charset="-128"/>
                <a:ea typeface="MS PGothic" panose="020B0600070205080204" pitchFamily="34" charset="-128"/>
              </a:rPr>
              <a:t>12</a:t>
            </a:r>
            <a:r>
              <a:rPr lang="ja-JP" altLang="en-US" sz="4400">
                <a:latin typeface="MS PGothic" panose="020B0600070205080204" pitchFamily="34" charset="-128"/>
                <a:ea typeface="MS PGothic" panose="020B0600070205080204" pitchFamily="34" charset="-128"/>
              </a:rPr>
              <a:t>月　日本青年会議所　総会決定）</a:t>
            </a:r>
            <a:endParaRPr kumimoji="1" lang="ja-JP" altLang="en-US" sz="4400">
              <a:latin typeface="MS PGothic" panose="020B0600070205080204" pitchFamily="34" charset="-128"/>
              <a:ea typeface="MS PGothic" panose="020B0600070205080204" pitchFamily="34" charset="-128"/>
            </a:endParaRPr>
          </a:p>
        </p:txBody>
      </p:sp>
    </p:spTree>
    <p:extLst>
      <p:ext uri="{BB962C8B-B14F-4D97-AF65-F5344CB8AC3E}">
        <p14:creationId xmlns:p14="http://schemas.microsoft.com/office/powerpoint/2010/main" val="12266813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E219667-CC33-4849-9B8E-298DAA464320}"/>
              </a:ext>
            </a:extLst>
          </p:cNvPr>
          <p:cNvSpPr>
            <a:spLocks noGrp="1"/>
          </p:cNvSpPr>
          <p:nvPr>
            <p:ph type="title"/>
          </p:nvPr>
        </p:nvSpPr>
        <p:spPr>
          <a:xfrm>
            <a:off x="838200" y="887639"/>
            <a:ext cx="10515600" cy="1325563"/>
          </a:xfrm>
        </p:spPr>
        <p:txBody>
          <a:bodyPr/>
          <a:lstStyle/>
          <a:p>
            <a:r>
              <a:rPr lang="ja-JP" altLang="en-US" b="1">
                <a:latin typeface="MS PGothic" panose="020B0600070205080204" pitchFamily="34" charset="-128"/>
                <a:ea typeface="MS PGothic" panose="020B0600070205080204" pitchFamily="34" charset="-128"/>
              </a:rPr>
              <a:t>霧島</a:t>
            </a:r>
            <a:r>
              <a:rPr lang="en-US" altLang="ja-JP" b="1" dirty="0">
                <a:latin typeface="MS PGothic" panose="020B0600070205080204" pitchFamily="34" charset="-128"/>
                <a:ea typeface="MS PGothic" panose="020B0600070205080204" pitchFamily="34" charset="-128"/>
              </a:rPr>
              <a:t>JC</a:t>
            </a:r>
            <a:r>
              <a:rPr lang="ja-JP" altLang="en-US" b="1">
                <a:latin typeface="MS PGothic" panose="020B0600070205080204" pitchFamily="34" charset="-128"/>
                <a:ea typeface="MS PGothic" panose="020B0600070205080204" pitchFamily="34" charset="-128"/>
              </a:rPr>
              <a:t>未来ビジョン</a:t>
            </a:r>
            <a:endParaRPr kumimoji="1" lang="ja-JP" altLang="en-US">
              <a:latin typeface="MS PGothic" panose="020B0600070205080204" pitchFamily="34" charset="-128"/>
              <a:ea typeface="MS PGothic" panose="020B0600070205080204" pitchFamily="34" charset="-128"/>
            </a:endParaRPr>
          </a:p>
        </p:txBody>
      </p:sp>
      <p:sp>
        <p:nvSpPr>
          <p:cNvPr id="4" name="テキスト ボックス 3">
            <a:extLst>
              <a:ext uri="{FF2B5EF4-FFF2-40B4-BE49-F238E27FC236}">
                <a16:creationId xmlns:a16="http://schemas.microsoft.com/office/drawing/2014/main" id="{6EE06934-EFAB-7040-B70A-49B39826F3F8}"/>
              </a:ext>
            </a:extLst>
          </p:cNvPr>
          <p:cNvSpPr txBox="1"/>
          <p:nvPr/>
        </p:nvSpPr>
        <p:spPr>
          <a:xfrm>
            <a:off x="838200" y="2565899"/>
            <a:ext cx="11054629" cy="2585323"/>
          </a:xfrm>
          <a:prstGeom prst="rect">
            <a:avLst/>
          </a:prstGeom>
          <a:noFill/>
        </p:spPr>
        <p:txBody>
          <a:bodyPr wrap="none" rtlCol="0">
            <a:spAutoFit/>
          </a:bodyPr>
          <a:lstStyle/>
          <a:p>
            <a:r>
              <a:rPr lang="ja-JP" altLang="en-US" sz="5400">
                <a:latin typeface="MS PGothic" panose="020B0600070205080204" pitchFamily="34" charset="-128"/>
                <a:ea typeface="MS PGothic" panose="020B0600070205080204" pitchFamily="34" charset="-128"/>
              </a:rPr>
              <a:t>霧島</a:t>
            </a:r>
            <a:r>
              <a:rPr lang="en-US" altLang="ja-JP" sz="5400" dirty="0">
                <a:latin typeface="MS PGothic" panose="020B0600070205080204" pitchFamily="34" charset="-128"/>
                <a:ea typeface="MS PGothic" panose="020B0600070205080204" pitchFamily="34" charset="-128"/>
              </a:rPr>
              <a:t>JC</a:t>
            </a:r>
            <a:r>
              <a:rPr lang="ja-JP" altLang="en-US" sz="5400">
                <a:latin typeface="MS PGothic" panose="020B0600070205080204" pitchFamily="34" charset="-128"/>
                <a:ea typeface="MS PGothic" panose="020B0600070205080204" pitchFamily="34" charset="-128"/>
              </a:rPr>
              <a:t>は常にまちの中心となり</a:t>
            </a:r>
            <a:endParaRPr lang="en-US" altLang="ja-JP" sz="5400" dirty="0">
              <a:latin typeface="MS PGothic" panose="020B0600070205080204" pitchFamily="34" charset="-128"/>
              <a:ea typeface="MS PGothic" panose="020B0600070205080204" pitchFamily="34" charset="-128"/>
            </a:endParaRPr>
          </a:p>
          <a:p>
            <a:r>
              <a:rPr kumimoji="1" lang="ja-JP" altLang="en-US" sz="5400">
                <a:latin typeface="MS PGothic" panose="020B0600070205080204" pitchFamily="34" charset="-128"/>
                <a:ea typeface="MS PGothic" panose="020B0600070205080204" pitchFamily="34" charset="-128"/>
              </a:rPr>
              <a:t>共感の輪を広げ</a:t>
            </a:r>
            <a:endParaRPr kumimoji="1" lang="en-US" altLang="ja-JP" sz="5400" dirty="0">
              <a:latin typeface="MS PGothic" panose="020B0600070205080204" pitchFamily="34" charset="-128"/>
              <a:ea typeface="MS PGothic" panose="020B0600070205080204" pitchFamily="34" charset="-128"/>
            </a:endParaRPr>
          </a:p>
          <a:p>
            <a:r>
              <a:rPr lang="ja-JP" altLang="en-US" sz="5400">
                <a:latin typeface="MS PGothic" panose="020B0600070205080204" pitchFamily="34" charset="-128"/>
                <a:ea typeface="MS PGothic" panose="020B0600070205080204" pitchFamily="34" charset="-128"/>
              </a:rPr>
              <a:t>市民が活躍できるまちをを目指します</a:t>
            </a:r>
            <a:endParaRPr kumimoji="1" lang="ja-JP" altLang="en-US" sz="5400">
              <a:latin typeface="MS PGothic" panose="020B0600070205080204" pitchFamily="34" charset="-128"/>
              <a:ea typeface="MS PGothic" panose="020B0600070205080204" pitchFamily="34" charset="-128"/>
            </a:endParaRPr>
          </a:p>
        </p:txBody>
      </p:sp>
    </p:spTree>
    <p:extLst>
      <p:ext uri="{BB962C8B-B14F-4D97-AF65-F5344CB8AC3E}">
        <p14:creationId xmlns:p14="http://schemas.microsoft.com/office/powerpoint/2010/main" val="23499527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E219667-CC33-4849-9B8E-298DAA464320}"/>
              </a:ext>
            </a:extLst>
          </p:cNvPr>
          <p:cNvSpPr>
            <a:spLocks noGrp="1"/>
          </p:cNvSpPr>
          <p:nvPr>
            <p:ph type="title"/>
          </p:nvPr>
        </p:nvSpPr>
        <p:spPr>
          <a:xfrm>
            <a:off x="838200" y="717823"/>
            <a:ext cx="10515600" cy="1325563"/>
          </a:xfrm>
        </p:spPr>
        <p:txBody>
          <a:bodyPr/>
          <a:lstStyle/>
          <a:p>
            <a:r>
              <a:rPr lang="ja-JP" altLang="en-US" b="1">
                <a:latin typeface="MS PGothic" panose="020B0600070205080204" pitchFamily="34" charset="-128"/>
                <a:ea typeface="MS PGothic" panose="020B0600070205080204" pitchFamily="34" charset="-128"/>
              </a:rPr>
              <a:t>２０１９年度スローガン</a:t>
            </a:r>
            <a:endParaRPr kumimoji="1" lang="ja-JP" altLang="en-US">
              <a:latin typeface="MS PGothic" panose="020B0600070205080204" pitchFamily="34" charset="-128"/>
              <a:ea typeface="MS PGothic" panose="020B0600070205080204" pitchFamily="34" charset="-128"/>
            </a:endParaRPr>
          </a:p>
        </p:txBody>
      </p:sp>
      <p:sp>
        <p:nvSpPr>
          <p:cNvPr id="4" name="テキスト ボックス 3">
            <a:extLst>
              <a:ext uri="{FF2B5EF4-FFF2-40B4-BE49-F238E27FC236}">
                <a16:creationId xmlns:a16="http://schemas.microsoft.com/office/drawing/2014/main" id="{6EE06934-EFAB-7040-B70A-49B39826F3F8}"/>
              </a:ext>
            </a:extLst>
          </p:cNvPr>
          <p:cNvSpPr txBox="1"/>
          <p:nvPr/>
        </p:nvSpPr>
        <p:spPr>
          <a:xfrm>
            <a:off x="838200" y="2565899"/>
            <a:ext cx="8424101" cy="2308324"/>
          </a:xfrm>
          <a:prstGeom prst="rect">
            <a:avLst/>
          </a:prstGeom>
          <a:noFill/>
        </p:spPr>
        <p:txBody>
          <a:bodyPr wrap="none" rtlCol="0">
            <a:spAutoFit/>
          </a:bodyPr>
          <a:lstStyle/>
          <a:p>
            <a:r>
              <a:rPr lang="ja-JP" altLang="en-US" sz="6000">
                <a:latin typeface="MS PGothic" panose="020B0600070205080204" pitchFamily="34" charset="-128"/>
                <a:ea typeface="MS PGothic" panose="020B0600070205080204" pitchFamily="34" charset="-128"/>
              </a:rPr>
              <a:t>「率先垂範」</a:t>
            </a:r>
            <a:r>
              <a:rPr lang="en-US" altLang="ja-JP" sz="3600" dirty="0">
                <a:latin typeface="MS PGothic" panose="020B0600070205080204" pitchFamily="34" charset="-128"/>
                <a:ea typeface="MS PGothic" panose="020B0600070205080204" pitchFamily="34" charset="-128"/>
              </a:rPr>
              <a:t>(</a:t>
            </a:r>
            <a:r>
              <a:rPr lang="ja-JP" altLang="en-US" sz="3600">
                <a:latin typeface="MS PGothic" panose="020B0600070205080204" pitchFamily="34" charset="-128"/>
                <a:ea typeface="MS PGothic" panose="020B0600070205080204" pitchFamily="34" charset="-128"/>
              </a:rPr>
              <a:t>そっせんすいはん</a:t>
            </a:r>
            <a:r>
              <a:rPr lang="en-US" altLang="ja-JP" sz="3600" dirty="0">
                <a:latin typeface="MS PGothic" panose="020B0600070205080204" pitchFamily="34" charset="-128"/>
                <a:ea typeface="MS PGothic" panose="020B0600070205080204" pitchFamily="34" charset="-128"/>
              </a:rPr>
              <a:t>)</a:t>
            </a:r>
          </a:p>
          <a:p>
            <a:endParaRPr lang="en-US" altLang="ja-JP" sz="3600" dirty="0">
              <a:latin typeface="MS PGothic" panose="020B0600070205080204" pitchFamily="34" charset="-128"/>
              <a:ea typeface="MS PGothic" panose="020B0600070205080204" pitchFamily="34" charset="-128"/>
            </a:endParaRPr>
          </a:p>
          <a:p>
            <a:r>
              <a:rPr lang="en-US" altLang="ja-JP" sz="4800" dirty="0">
                <a:latin typeface="MS PGothic" panose="020B0600070205080204" pitchFamily="34" charset="-128"/>
                <a:ea typeface="MS PGothic" panose="020B0600070205080204" pitchFamily="34" charset="-128"/>
              </a:rPr>
              <a:t>〜</a:t>
            </a:r>
            <a:r>
              <a:rPr kumimoji="1" lang="ja-JP" altLang="en-US" sz="4800">
                <a:latin typeface="MS PGothic" panose="020B0600070205080204" pitchFamily="34" charset="-128"/>
                <a:ea typeface="MS PGothic" panose="020B0600070205080204" pitchFamily="34" charset="-128"/>
              </a:rPr>
              <a:t>自己の行動が　未来を創る</a:t>
            </a:r>
            <a:r>
              <a:rPr kumimoji="1" lang="en-US" altLang="ja-JP" sz="4800" dirty="0">
                <a:latin typeface="MS PGothic" panose="020B0600070205080204" pitchFamily="34" charset="-128"/>
                <a:ea typeface="MS PGothic" panose="020B0600070205080204" pitchFamily="34" charset="-128"/>
              </a:rPr>
              <a:t>〜</a:t>
            </a:r>
            <a:endParaRPr kumimoji="1" lang="ja-JP" altLang="en-US" sz="4800">
              <a:latin typeface="MS PGothic" panose="020B0600070205080204" pitchFamily="34" charset="-128"/>
              <a:ea typeface="MS PGothic" panose="020B0600070205080204" pitchFamily="34" charset="-128"/>
            </a:endParaRPr>
          </a:p>
        </p:txBody>
      </p:sp>
    </p:spTree>
    <p:extLst>
      <p:ext uri="{BB962C8B-B14F-4D97-AF65-F5344CB8AC3E}">
        <p14:creationId xmlns:p14="http://schemas.microsoft.com/office/powerpoint/2010/main" val="867802583"/>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TotalTime>
  <Words>101</Words>
  <Application>Microsoft Macintosh PowerPoint</Application>
  <PresentationFormat>ワイド画面</PresentationFormat>
  <Paragraphs>23</Paragraphs>
  <Slides>8</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8</vt:i4>
      </vt:variant>
    </vt:vector>
  </HeadingPairs>
  <TitlesOfParts>
    <vt:vector size="13" baseType="lpstr">
      <vt:lpstr>MS PGothic</vt:lpstr>
      <vt:lpstr>游ゴシック</vt:lpstr>
      <vt:lpstr>游ゴシック Light</vt:lpstr>
      <vt:lpstr>Arial</vt:lpstr>
      <vt:lpstr>Office テーマ</vt:lpstr>
      <vt:lpstr>The Creed of Junior Chamber International</vt:lpstr>
      <vt:lpstr>【和訳】</vt:lpstr>
      <vt:lpstr>JCI MISSION</vt:lpstr>
      <vt:lpstr>JCI VISION</vt:lpstr>
      <vt:lpstr>JC宣言</vt:lpstr>
      <vt:lpstr>綱領</vt:lpstr>
      <vt:lpstr>霧島JC未来ビジョン</vt:lpstr>
      <vt:lpstr>２０１９年度スローガン</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0619 yukky</dc:creator>
  <cp:lastModifiedBy>0619 yukky</cp:lastModifiedBy>
  <cp:revision>2</cp:revision>
  <dcterms:created xsi:type="dcterms:W3CDTF">2019-01-04T16:19:34Z</dcterms:created>
  <dcterms:modified xsi:type="dcterms:W3CDTF">2019-01-19T15:30:11Z</dcterms:modified>
</cp:coreProperties>
</file>